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5" r:id="rId10"/>
    <p:sldId id="267" r:id="rId11"/>
    <p:sldId id="266" r:id="rId12"/>
    <p:sldId id="264" r:id="rId13"/>
    <p:sldId id="268" r:id="rId14"/>
    <p:sldId id="269" r:id="rId15"/>
    <p:sldId id="270" r:id="rId16"/>
    <p:sldId id="272" r:id="rId17"/>
    <p:sldId id="274" r:id="rId18"/>
    <p:sldId id="279" r:id="rId19"/>
    <p:sldId id="276" r:id="rId20"/>
    <p:sldId id="273" r:id="rId21"/>
    <p:sldId id="277" r:id="rId22"/>
    <p:sldId id="275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C7DBA0-BAEE-4541-B8A8-16CFD3C447D7}" v="235" dt="2022-10-18T16:04:35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47" autoAdjust="0"/>
  </p:normalViewPr>
  <p:slideViewPr>
    <p:cSldViewPr snapToGrid="0" showGuides="1">
      <p:cViewPr varScale="1">
        <p:scale>
          <a:sx n="59" d="100"/>
          <a:sy n="59" d="100"/>
        </p:scale>
        <p:origin x="940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ia Petrucci" userId="eaa9fa10-0a47-4a3d-bb5e-3fd2e89b9a0f" providerId="ADAL" clId="{E4B3B814-487A-44CA-BEF7-C33E2DD3DF7C}"/>
    <pc:docChg chg="undo custSel modSld">
      <pc:chgData name="Gaia Petrucci" userId="eaa9fa10-0a47-4a3d-bb5e-3fd2e89b9a0f" providerId="ADAL" clId="{E4B3B814-487A-44CA-BEF7-C33E2DD3DF7C}" dt="2022-08-26T15:55:46.128" v="403"/>
      <pc:docMkLst>
        <pc:docMk/>
      </pc:docMkLst>
      <pc:sldChg chg="addSp modSp mod modNotesTx">
        <pc:chgData name="Gaia Petrucci" userId="eaa9fa10-0a47-4a3d-bb5e-3fd2e89b9a0f" providerId="ADAL" clId="{E4B3B814-487A-44CA-BEF7-C33E2DD3DF7C}" dt="2022-08-26T15:54:14.361" v="400" actId="6549"/>
        <pc:sldMkLst>
          <pc:docMk/>
          <pc:sldMk cId="656049231" sldId="258"/>
        </pc:sldMkLst>
        <pc:spChg chg="mod">
          <ac:chgData name="Gaia Petrucci" userId="eaa9fa10-0a47-4a3d-bb5e-3fd2e89b9a0f" providerId="ADAL" clId="{E4B3B814-487A-44CA-BEF7-C33E2DD3DF7C}" dt="2022-08-26T15:26:33.164" v="181" actId="14100"/>
          <ac:spMkLst>
            <pc:docMk/>
            <pc:sldMk cId="656049231" sldId="258"/>
            <ac:spMk id="2" creationId="{A5665B8C-1037-16F9-F743-7C9092CD8656}"/>
          </ac:spMkLst>
        </pc:spChg>
        <pc:spChg chg="mod">
          <ac:chgData name="Gaia Petrucci" userId="eaa9fa10-0a47-4a3d-bb5e-3fd2e89b9a0f" providerId="ADAL" clId="{E4B3B814-487A-44CA-BEF7-C33E2DD3DF7C}" dt="2022-08-26T15:26:49.907" v="186" actId="1076"/>
          <ac:spMkLst>
            <pc:docMk/>
            <pc:sldMk cId="656049231" sldId="258"/>
            <ac:spMk id="3" creationId="{E8894863-19D7-8EAA-60F3-BA0021373DDB}"/>
          </ac:spMkLst>
        </pc:spChg>
        <pc:spChg chg="add mod">
          <ac:chgData name="Gaia Petrucci" userId="eaa9fa10-0a47-4a3d-bb5e-3fd2e89b9a0f" providerId="ADAL" clId="{E4B3B814-487A-44CA-BEF7-C33E2DD3DF7C}" dt="2022-08-26T15:29:37.418" v="270" actId="1036"/>
          <ac:spMkLst>
            <pc:docMk/>
            <pc:sldMk cId="656049231" sldId="258"/>
            <ac:spMk id="9" creationId="{D6AAD4A5-5D1C-E6CD-6FEF-42A156D00FD9}"/>
          </ac:spMkLst>
        </pc:spChg>
        <pc:spChg chg="add mod">
          <ac:chgData name="Gaia Petrucci" userId="eaa9fa10-0a47-4a3d-bb5e-3fd2e89b9a0f" providerId="ADAL" clId="{E4B3B814-487A-44CA-BEF7-C33E2DD3DF7C}" dt="2022-08-26T15:28:06.086" v="212" actId="1038"/>
          <ac:spMkLst>
            <pc:docMk/>
            <pc:sldMk cId="656049231" sldId="258"/>
            <ac:spMk id="10" creationId="{DCEF1C85-541F-672C-76A5-13C333077EBD}"/>
          </ac:spMkLst>
        </pc:spChg>
        <pc:picChg chg="add mod">
          <ac:chgData name="Gaia Petrucci" userId="eaa9fa10-0a47-4a3d-bb5e-3fd2e89b9a0f" providerId="ADAL" clId="{E4B3B814-487A-44CA-BEF7-C33E2DD3DF7C}" dt="2022-08-26T15:26:37.023" v="182" actId="14100"/>
          <ac:picMkLst>
            <pc:docMk/>
            <pc:sldMk cId="656049231" sldId="258"/>
            <ac:picMk id="4" creationId="{77103A43-CA04-6C1D-0B74-BC4C394805E9}"/>
          </ac:picMkLst>
        </pc:picChg>
        <pc:picChg chg="add mod">
          <ac:chgData name="Gaia Petrucci" userId="eaa9fa10-0a47-4a3d-bb5e-3fd2e89b9a0f" providerId="ADAL" clId="{E4B3B814-487A-44CA-BEF7-C33E2DD3DF7C}" dt="2022-08-26T15:29:44.532" v="282" actId="1038"/>
          <ac:picMkLst>
            <pc:docMk/>
            <pc:sldMk cId="656049231" sldId="258"/>
            <ac:picMk id="6" creationId="{3194F54B-608C-3F72-ADC8-FBCE28D85D25}"/>
          </ac:picMkLst>
        </pc:picChg>
        <pc:picChg chg="add mod">
          <ac:chgData name="Gaia Petrucci" userId="eaa9fa10-0a47-4a3d-bb5e-3fd2e89b9a0f" providerId="ADAL" clId="{E4B3B814-487A-44CA-BEF7-C33E2DD3DF7C}" dt="2022-08-26T15:27:49.574" v="192" actId="1076"/>
          <ac:picMkLst>
            <pc:docMk/>
            <pc:sldMk cId="656049231" sldId="258"/>
            <ac:picMk id="8" creationId="{EFAFF87C-D188-ABBB-C480-6370D16D2337}"/>
          </ac:picMkLst>
        </pc:picChg>
        <pc:picChg chg="add mod">
          <ac:chgData name="Gaia Petrucci" userId="eaa9fa10-0a47-4a3d-bb5e-3fd2e89b9a0f" providerId="ADAL" clId="{E4B3B814-487A-44CA-BEF7-C33E2DD3DF7C}" dt="2022-08-26T15:29:44.532" v="282" actId="1038"/>
          <ac:picMkLst>
            <pc:docMk/>
            <pc:sldMk cId="656049231" sldId="258"/>
            <ac:picMk id="12" creationId="{B6124C85-52AD-13FD-3435-D5BC8D09979B}"/>
          </ac:picMkLst>
        </pc:picChg>
        <pc:picChg chg="add mod">
          <ac:chgData name="Gaia Petrucci" userId="eaa9fa10-0a47-4a3d-bb5e-3fd2e89b9a0f" providerId="ADAL" clId="{E4B3B814-487A-44CA-BEF7-C33E2DD3DF7C}" dt="2022-08-26T15:29:16.944" v="217" actId="1076"/>
          <ac:picMkLst>
            <pc:docMk/>
            <pc:sldMk cId="656049231" sldId="258"/>
            <ac:picMk id="14" creationId="{9296A4DC-EA90-B422-0E27-9F6DBFFDDBDB}"/>
          </ac:picMkLst>
        </pc:picChg>
      </pc:sldChg>
      <pc:sldChg chg="addSp delSp modSp mod modNotesTx">
        <pc:chgData name="Gaia Petrucci" userId="eaa9fa10-0a47-4a3d-bb5e-3fd2e89b9a0f" providerId="ADAL" clId="{E4B3B814-487A-44CA-BEF7-C33E2DD3DF7C}" dt="2022-08-26T15:55:46.128" v="403"/>
        <pc:sldMkLst>
          <pc:docMk/>
          <pc:sldMk cId="236088373" sldId="259"/>
        </pc:sldMkLst>
        <pc:spChg chg="mod">
          <ac:chgData name="Gaia Petrucci" userId="eaa9fa10-0a47-4a3d-bb5e-3fd2e89b9a0f" providerId="ADAL" clId="{E4B3B814-487A-44CA-BEF7-C33E2DD3DF7C}" dt="2022-08-26T12:28:22.664" v="19" actId="1076"/>
          <ac:spMkLst>
            <pc:docMk/>
            <pc:sldMk cId="236088373" sldId="259"/>
            <ac:spMk id="3" creationId="{E8894863-19D7-8EAA-60F3-BA0021373DDB}"/>
          </ac:spMkLst>
        </pc:spChg>
        <pc:spChg chg="add del mod">
          <ac:chgData name="Gaia Petrucci" userId="eaa9fa10-0a47-4a3d-bb5e-3fd2e89b9a0f" providerId="ADAL" clId="{E4B3B814-487A-44CA-BEF7-C33E2DD3DF7C}" dt="2022-08-26T12:24:13.951" v="5"/>
          <ac:spMkLst>
            <pc:docMk/>
            <pc:sldMk cId="236088373" sldId="259"/>
            <ac:spMk id="4" creationId="{605C0B9D-2FD7-704D-DF29-C9D0A8A0A9FC}"/>
          </ac:spMkLst>
        </pc:spChg>
        <pc:spChg chg="add mod">
          <ac:chgData name="Gaia Petrucci" userId="eaa9fa10-0a47-4a3d-bb5e-3fd2e89b9a0f" providerId="ADAL" clId="{E4B3B814-487A-44CA-BEF7-C33E2DD3DF7C}" dt="2022-08-26T12:31:06.479" v="176" actId="1035"/>
          <ac:spMkLst>
            <pc:docMk/>
            <pc:sldMk cId="236088373" sldId="259"/>
            <ac:spMk id="11" creationId="{75917A72-5FAE-DD37-BFE7-A11E9A115B00}"/>
          </ac:spMkLst>
        </pc:spChg>
        <pc:spChg chg="add mod ord">
          <ac:chgData name="Gaia Petrucci" userId="eaa9fa10-0a47-4a3d-bb5e-3fd2e89b9a0f" providerId="ADAL" clId="{E4B3B814-487A-44CA-BEF7-C33E2DD3DF7C}" dt="2022-08-26T12:30:58.139" v="156" actId="14100"/>
          <ac:spMkLst>
            <pc:docMk/>
            <pc:sldMk cId="236088373" sldId="259"/>
            <ac:spMk id="12" creationId="{D76F4D0E-C85D-FE1B-544C-FB22D4824EAB}"/>
          </ac:spMkLst>
        </pc:spChg>
        <pc:picChg chg="add mod ord modCrop">
          <ac:chgData name="Gaia Petrucci" userId="eaa9fa10-0a47-4a3d-bb5e-3fd2e89b9a0f" providerId="ADAL" clId="{E4B3B814-487A-44CA-BEF7-C33E2DD3DF7C}" dt="2022-08-26T15:51:02.327" v="352" actId="166"/>
          <ac:picMkLst>
            <pc:docMk/>
            <pc:sldMk cId="236088373" sldId="259"/>
            <ac:picMk id="6" creationId="{E58BB75B-0EA6-A721-E68B-BA6C80431A65}"/>
          </ac:picMkLst>
        </pc:picChg>
        <pc:picChg chg="add mod">
          <ac:chgData name="Gaia Petrucci" userId="eaa9fa10-0a47-4a3d-bb5e-3fd2e89b9a0f" providerId="ADAL" clId="{E4B3B814-487A-44CA-BEF7-C33E2DD3DF7C}" dt="2022-08-26T12:28:32.491" v="23" actId="1076"/>
          <ac:picMkLst>
            <pc:docMk/>
            <pc:sldMk cId="236088373" sldId="259"/>
            <ac:picMk id="8" creationId="{487F6DD1-265E-EEB9-4BB8-A281B9FAB548}"/>
          </ac:picMkLst>
        </pc:picChg>
        <pc:picChg chg="add mod">
          <ac:chgData name="Gaia Petrucci" userId="eaa9fa10-0a47-4a3d-bb5e-3fd2e89b9a0f" providerId="ADAL" clId="{E4B3B814-487A-44CA-BEF7-C33E2DD3DF7C}" dt="2022-08-26T12:28:34.718" v="24" actId="1076"/>
          <ac:picMkLst>
            <pc:docMk/>
            <pc:sldMk cId="236088373" sldId="259"/>
            <ac:picMk id="10" creationId="{DA06D2BF-245C-76B1-8CFA-60CC3121F8E3}"/>
          </ac:picMkLst>
        </pc:picChg>
        <pc:picChg chg="add mod">
          <ac:chgData name="Gaia Petrucci" userId="eaa9fa10-0a47-4a3d-bb5e-3fd2e89b9a0f" providerId="ADAL" clId="{E4B3B814-487A-44CA-BEF7-C33E2DD3DF7C}" dt="2022-08-26T15:41:40.552" v="351" actId="1076"/>
          <ac:picMkLst>
            <pc:docMk/>
            <pc:sldMk cId="236088373" sldId="259"/>
            <ac:picMk id="14" creationId="{E006BB09-3CCD-14A0-34F5-1B983D965CCC}"/>
          </ac:picMkLst>
        </pc:picChg>
        <pc:picChg chg="add mod">
          <ac:chgData name="Gaia Petrucci" userId="eaa9fa10-0a47-4a3d-bb5e-3fd2e89b9a0f" providerId="ADAL" clId="{E4B3B814-487A-44CA-BEF7-C33E2DD3DF7C}" dt="2022-08-26T12:30:19.010" v="137" actId="1076"/>
          <ac:picMkLst>
            <pc:docMk/>
            <pc:sldMk cId="236088373" sldId="259"/>
            <ac:picMk id="16" creationId="{C496BB12-93FB-2419-1E89-ACF158936A44}"/>
          </ac:picMkLst>
        </pc:picChg>
        <pc:picChg chg="add del mod">
          <ac:chgData name="Gaia Petrucci" userId="eaa9fa10-0a47-4a3d-bb5e-3fd2e89b9a0f" providerId="ADAL" clId="{E4B3B814-487A-44CA-BEF7-C33E2DD3DF7C}" dt="2022-08-26T12:24:13.951" v="5"/>
          <ac:picMkLst>
            <pc:docMk/>
            <pc:sldMk cId="236088373" sldId="259"/>
            <ac:picMk id="1026" creationId="{04A8413C-DA98-2DC7-F6C6-E7FC6ED7C6ED}"/>
          </ac:picMkLst>
        </pc:picChg>
        <pc:picChg chg="add del mod">
          <ac:chgData name="Gaia Petrucci" userId="eaa9fa10-0a47-4a3d-bb5e-3fd2e89b9a0f" providerId="ADAL" clId="{E4B3B814-487A-44CA-BEF7-C33E2DD3DF7C}" dt="2022-08-26T12:24:13.951" v="5"/>
          <ac:picMkLst>
            <pc:docMk/>
            <pc:sldMk cId="236088373" sldId="259"/>
            <ac:picMk id="1027" creationId="{3DA4E927-F49C-53D1-0944-5BF9030C3B87}"/>
          </ac:picMkLst>
        </pc:picChg>
      </pc:sldChg>
    </pc:docChg>
  </pc:docChgLst>
  <pc:docChgLst>
    <pc:chgData name="Gaia Petrucci" userId="eaa9fa10-0a47-4a3d-bb5e-3fd2e89b9a0f" providerId="ADAL" clId="{F8BDF4F3-EA00-4129-B3C8-6B3182A51F55}"/>
    <pc:docChg chg="undo redo custSel delSld modSld sldOrd">
      <pc:chgData name="Gaia Petrucci" userId="eaa9fa10-0a47-4a3d-bb5e-3fd2e89b9a0f" providerId="ADAL" clId="{F8BDF4F3-EA00-4129-B3C8-6B3182A51F55}" dt="2022-08-31T10:56:37.410" v="907" actId="5793"/>
      <pc:docMkLst>
        <pc:docMk/>
      </pc:docMkLst>
      <pc:sldChg chg="addSp delSp modSp mod modNotesTx">
        <pc:chgData name="Gaia Petrucci" userId="eaa9fa10-0a47-4a3d-bb5e-3fd2e89b9a0f" providerId="ADAL" clId="{F8BDF4F3-EA00-4129-B3C8-6B3182A51F55}" dt="2022-08-30T15:16:20.136" v="438" actId="21"/>
        <pc:sldMkLst>
          <pc:docMk/>
          <pc:sldMk cId="236088373" sldId="259"/>
        </pc:sldMkLst>
        <pc:spChg chg="mod">
          <ac:chgData name="Gaia Petrucci" userId="eaa9fa10-0a47-4a3d-bb5e-3fd2e89b9a0f" providerId="ADAL" clId="{F8BDF4F3-EA00-4129-B3C8-6B3182A51F55}" dt="2022-08-30T13:24:54.697" v="267" actId="1038"/>
          <ac:spMkLst>
            <pc:docMk/>
            <pc:sldMk cId="236088373" sldId="259"/>
            <ac:spMk id="11" creationId="{75917A72-5FAE-DD37-BFE7-A11E9A115B00}"/>
          </ac:spMkLst>
        </pc:spChg>
        <pc:spChg chg="mod">
          <ac:chgData name="Gaia Petrucci" userId="eaa9fa10-0a47-4a3d-bb5e-3fd2e89b9a0f" providerId="ADAL" clId="{F8BDF4F3-EA00-4129-B3C8-6B3182A51F55}" dt="2022-08-30T13:24:28.762" v="230" actId="1037"/>
          <ac:spMkLst>
            <pc:docMk/>
            <pc:sldMk cId="236088373" sldId="259"/>
            <ac:spMk id="12" creationId="{D76F4D0E-C85D-FE1B-544C-FB22D4824EAB}"/>
          </ac:spMkLst>
        </pc:spChg>
        <pc:picChg chg="add mod ord">
          <ac:chgData name="Gaia Petrucci" userId="eaa9fa10-0a47-4a3d-bb5e-3fd2e89b9a0f" providerId="ADAL" clId="{F8BDF4F3-EA00-4129-B3C8-6B3182A51F55}" dt="2022-08-30T13:25:56.518" v="318" actId="1035"/>
          <ac:picMkLst>
            <pc:docMk/>
            <pc:sldMk cId="236088373" sldId="259"/>
            <ac:picMk id="5" creationId="{C7354447-8612-CFF2-6881-94D3243360C1}"/>
          </ac:picMkLst>
        </pc:picChg>
        <pc:picChg chg="mod">
          <ac:chgData name="Gaia Petrucci" userId="eaa9fa10-0a47-4a3d-bb5e-3fd2e89b9a0f" providerId="ADAL" clId="{F8BDF4F3-EA00-4129-B3C8-6B3182A51F55}" dt="2022-08-30T13:24:19.545" v="197" actId="1038"/>
          <ac:picMkLst>
            <pc:docMk/>
            <pc:sldMk cId="236088373" sldId="259"/>
            <ac:picMk id="8" creationId="{487F6DD1-265E-EEB9-4BB8-A281B9FAB548}"/>
          </ac:picMkLst>
        </pc:picChg>
        <pc:picChg chg="add mod">
          <ac:chgData name="Gaia Petrucci" userId="eaa9fa10-0a47-4a3d-bb5e-3fd2e89b9a0f" providerId="ADAL" clId="{F8BDF4F3-EA00-4129-B3C8-6B3182A51F55}" dt="2022-08-30T13:25:25.064" v="309" actId="1037"/>
          <ac:picMkLst>
            <pc:docMk/>
            <pc:sldMk cId="236088373" sldId="259"/>
            <ac:picMk id="9" creationId="{9019A037-F899-B409-08F0-303DC9342F53}"/>
          </ac:picMkLst>
        </pc:picChg>
        <pc:picChg chg="mod">
          <ac:chgData name="Gaia Petrucci" userId="eaa9fa10-0a47-4a3d-bb5e-3fd2e89b9a0f" providerId="ADAL" clId="{F8BDF4F3-EA00-4129-B3C8-6B3182A51F55}" dt="2022-08-30T13:23:35.866" v="129" actId="1035"/>
          <ac:picMkLst>
            <pc:docMk/>
            <pc:sldMk cId="236088373" sldId="259"/>
            <ac:picMk id="10" creationId="{DA06D2BF-245C-76B1-8CFA-60CC3121F8E3}"/>
          </ac:picMkLst>
        </pc:picChg>
        <pc:picChg chg="mod">
          <ac:chgData name="Gaia Petrucci" userId="eaa9fa10-0a47-4a3d-bb5e-3fd2e89b9a0f" providerId="ADAL" clId="{F8BDF4F3-EA00-4129-B3C8-6B3182A51F55}" dt="2022-08-30T13:24:19.545" v="197" actId="1038"/>
          <ac:picMkLst>
            <pc:docMk/>
            <pc:sldMk cId="236088373" sldId="259"/>
            <ac:picMk id="14" creationId="{E006BB09-3CCD-14A0-34F5-1B983D965CCC}"/>
          </ac:picMkLst>
        </pc:picChg>
        <pc:picChg chg="add mod ord">
          <ac:chgData name="Gaia Petrucci" userId="eaa9fa10-0a47-4a3d-bb5e-3fd2e89b9a0f" providerId="ADAL" clId="{F8BDF4F3-EA00-4129-B3C8-6B3182A51F55}" dt="2022-08-30T13:25:19.845" v="303" actId="167"/>
          <ac:picMkLst>
            <pc:docMk/>
            <pc:sldMk cId="236088373" sldId="259"/>
            <ac:picMk id="15" creationId="{B1C74696-C31B-731E-EB85-3D719C50549A}"/>
          </ac:picMkLst>
        </pc:picChg>
        <pc:picChg chg="mod">
          <ac:chgData name="Gaia Petrucci" userId="eaa9fa10-0a47-4a3d-bb5e-3fd2e89b9a0f" providerId="ADAL" clId="{F8BDF4F3-EA00-4129-B3C8-6B3182A51F55}" dt="2022-08-30T13:24:04.446" v="182" actId="1035"/>
          <ac:picMkLst>
            <pc:docMk/>
            <pc:sldMk cId="236088373" sldId="259"/>
            <ac:picMk id="16" creationId="{C496BB12-93FB-2419-1E89-ACF158936A44}"/>
          </ac:picMkLst>
        </pc:picChg>
        <pc:picChg chg="add del mod">
          <ac:chgData name="Gaia Petrucci" userId="eaa9fa10-0a47-4a3d-bb5e-3fd2e89b9a0f" providerId="ADAL" clId="{F8BDF4F3-EA00-4129-B3C8-6B3182A51F55}" dt="2022-08-30T15:16:20.136" v="438" actId="21"/>
          <ac:picMkLst>
            <pc:docMk/>
            <pc:sldMk cId="236088373" sldId="259"/>
            <ac:picMk id="18" creationId="{4E255B21-9F30-D266-9E49-94539A33FA41}"/>
          </ac:picMkLst>
        </pc:picChg>
        <pc:picChg chg="add del mod">
          <ac:chgData name="Gaia Petrucci" userId="eaa9fa10-0a47-4a3d-bb5e-3fd2e89b9a0f" providerId="ADAL" clId="{F8BDF4F3-EA00-4129-B3C8-6B3182A51F55}" dt="2022-08-30T15:16:20.136" v="438" actId="21"/>
          <ac:picMkLst>
            <pc:docMk/>
            <pc:sldMk cId="236088373" sldId="259"/>
            <ac:picMk id="20" creationId="{E96F09B7-DCBC-1D06-7F4D-26A5F1679FE3}"/>
          </ac:picMkLst>
        </pc:picChg>
      </pc:sldChg>
      <pc:sldChg chg="addSp delSp modSp mod modNotesTx">
        <pc:chgData name="Gaia Petrucci" userId="eaa9fa10-0a47-4a3d-bb5e-3fd2e89b9a0f" providerId="ADAL" clId="{F8BDF4F3-EA00-4129-B3C8-6B3182A51F55}" dt="2022-08-31T10:47:43.790" v="816" actId="20577"/>
        <pc:sldMkLst>
          <pc:docMk/>
          <pc:sldMk cId="1112734331" sldId="260"/>
        </pc:sldMkLst>
        <pc:spChg chg="del">
          <ac:chgData name="Gaia Petrucci" userId="eaa9fa10-0a47-4a3d-bb5e-3fd2e89b9a0f" providerId="ADAL" clId="{F8BDF4F3-EA00-4129-B3C8-6B3182A51F55}" dt="2022-08-30T15:08:36.372" v="319"/>
          <ac:spMkLst>
            <pc:docMk/>
            <pc:sldMk cId="1112734331" sldId="260"/>
            <ac:spMk id="3" creationId="{E8894863-19D7-8EAA-60F3-BA0021373DDB}"/>
          </ac:spMkLst>
        </pc:spChg>
        <pc:spChg chg="add mod">
          <ac:chgData name="Gaia Petrucci" userId="eaa9fa10-0a47-4a3d-bb5e-3fd2e89b9a0f" providerId="ADAL" clId="{F8BDF4F3-EA00-4129-B3C8-6B3182A51F55}" dt="2022-08-30T15:20:38.001" v="554" actId="1035"/>
          <ac:spMkLst>
            <pc:docMk/>
            <pc:sldMk cId="1112734331" sldId="260"/>
            <ac:spMk id="10" creationId="{DD2E246E-033D-423B-FC40-583E65437350}"/>
          </ac:spMkLst>
        </pc:spChg>
        <pc:spChg chg="add mod">
          <ac:chgData name="Gaia Petrucci" userId="eaa9fa10-0a47-4a3d-bb5e-3fd2e89b9a0f" providerId="ADAL" clId="{F8BDF4F3-EA00-4129-B3C8-6B3182A51F55}" dt="2022-08-30T15:13:09.238" v="417" actId="1036"/>
          <ac:spMkLst>
            <pc:docMk/>
            <pc:sldMk cId="1112734331" sldId="260"/>
            <ac:spMk id="11" creationId="{18C65638-BF53-D7A3-A917-9C212D2E8313}"/>
          </ac:spMkLst>
        </pc:spChg>
        <pc:spChg chg="add mod">
          <ac:chgData name="Gaia Petrucci" userId="eaa9fa10-0a47-4a3d-bb5e-3fd2e89b9a0f" providerId="ADAL" clId="{F8BDF4F3-EA00-4129-B3C8-6B3182A51F55}" dt="2022-08-30T15:20:58.425" v="566" actId="1076"/>
          <ac:spMkLst>
            <pc:docMk/>
            <pc:sldMk cId="1112734331" sldId="260"/>
            <ac:spMk id="22" creationId="{ABE04250-C2BF-E81D-20FD-EFA1FB2E884B}"/>
          </ac:spMkLst>
        </pc:spChg>
        <pc:picChg chg="add mod">
          <ac:chgData name="Gaia Petrucci" userId="eaa9fa10-0a47-4a3d-bb5e-3fd2e89b9a0f" providerId="ADAL" clId="{F8BDF4F3-EA00-4129-B3C8-6B3182A51F55}" dt="2022-08-30T15:20:42.214" v="561" actId="1036"/>
          <ac:picMkLst>
            <pc:docMk/>
            <pc:sldMk cId="1112734331" sldId="260"/>
            <ac:picMk id="5" creationId="{C6E3BB82-4512-BC2D-F447-AA9B41EEFDF1}"/>
          </ac:picMkLst>
        </pc:picChg>
        <pc:picChg chg="add mod">
          <ac:chgData name="Gaia Petrucci" userId="eaa9fa10-0a47-4a3d-bb5e-3fd2e89b9a0f" providerId="ADAL" clId="{F8BDF4F3-EA00-4129-B3C8-6B3182A51F55}" dt="2022-08-30T15:20:38.001" v="554" actId="1035"/>
          <ac:picMkLst>
            <pc:docMk/>
            <pc:sldMk cId="1112734331" sldId="260"/>
            <ac:picMk id="7" creationId="{7B993BAD-BEF5-2EDC-6771-122B22282E36}"/>
          </ac:picMkLst>
        </pc:picChg>
        <pc:picChg chg="add mod ord">
          <ac:chgData name="Gaia Petrucci" userId="eaa9fa10-0a47-4a3d-bb5e-3fd2e89b9a0f" providerId="ADAL" clId="{F8BDF4F3-EA00-4129-B3C8-6B3182A51F55}" dt="2022-08-30T15:20:38.001" v="554" actId="1035"/>
          <ac:picMkLst>
            <pc:docMk/>
            <pc:sldMk cId="1112734331" sldId="260"/>
            <ac:picMk id="9" creationId="{19EA66B3-4835-8FF6-0A52-BC059C406737}"/>
          </ac:picMkLst>
        </pc:picChg>
        <pc:picChg chg="add mod">
          <ac:chgData name="Gaia Petrucci" userId="eaa9fa10-0a47-4a3d-bb5e-3fd2e89b9a0f" providerId="ADAL" clId="{F8BDF4F3-EA00-4129-B3C8-6B3182A51F55}" dt="2022-08-30T15:20:26.144" v="536" actId="1036"/>
          <ac:picMkLst>
            <pc:docMk/>
            <pc:sldMk cId="1112734331" sldId="260"/>
            <ac:picMk id="13" creationId="{1888B881-EB13-86B1-676A-FFBAC4DD0F2C}"/>
          </ac:picMkLst>
        </pc:picChg>
        <pc:picChg chg="add mod ord">
          <ac:chgData name="Gaia Petrucci" userId="eaa9fa10-0a47-4a3d-bb5e-3fd2e89b9a0f" providerId="ADAL" clId="{F8BDF4F3-EA00-4129-B3C8-6B3182A51F55}" dt="2022-08-30T15:13:25.998" v="429" actId="167"/>
          <ac:picMkLst>
            <pc:docMk/>
            <pc:sldMk cId="1112734331" sldId="260"/>
            <ac:picMk id="15" creationId="{C5C7997F-9588-247D-734E-1A890A805446}"/>
          </ac:picMkLst>
        </pc:picChg>
        <pc:picChg chg="add mod">
          <ac:chgData name="Gaia Petrucci" userId="eaa9fa10-0a47-4a3d-bb5e-3fd2e89b9a0f" providerId="ADAL" clId="{F8BDF4F3-EA00-4129-B3C8-6B3182A51F55}" dt="2022-08-30T15:13:09.238" v="417" actId="1036"/>
          <ac:picMkLst>
            <pc:docMk/>
            <pc:sldMk cId="1112734331" sldId="260"/>
            <ac:picMk id="17" creationId="{FD7E2B9E-0A71-E5E7-AC6F-95D3172B2D0D}"/>
          </ac:picMkLst>
        </pc:picChg>
        <pc:picChg chg="add mod">
          <ac:chgData name="Gaia Petrucci" userId="eaa9fa10-0a47-4a3d-bb5e-3fd2e89b9a0f" providerId="ADAL" clId="{F8BDF4F3-EA00-4129-B3C8-6B3182A51F55}" dt="2022-08-30T15:21:07.270" v="571" actId="14100"/>
          <ac:picMkLst>
            <pc:docMk/>
            <pc:sldMk cId="1112734331" sldId="260"/>
            <ac:picMk id="19" creationId="{37C1FB8B-45D4-F9E7-7965-F94A860D5E8D}"/>
          </ac:picMkLst>
        </pc:picChg>
        <pc:picChg chg="add mod">
          <ac:chgData name="Gaia Petrucci" userId="eaa9fa10-0a47-4a3d-bb5e-3fd2e89b9a0f" providerId="ADAL" clId="{F8BDF4F3-EA00-4129-B3C8-6B3182A51F55}" dt="2022-08-30T15:21:07.270" v="571" actId="14100"/>
          <ac:picMkLst>
            <pc:docMk/>
            <pc:sldMk cId="1112734331" sldId="260"/>
            <ac:picMk id="21" creationId="{DC3FCC69-EE24-5A9E-47B6-B0203A314245}"/>
          </ac:picMkLst>
        </pc:picChg>
      </pc:sldChg>
      <pc:sldChg chg="addSp delSp modSp mod modNotesTx">
        <pc:chgData name="Gaia Petrucci" userId="eaa9fa10-0a47-4a3d-bb5e-3fd2e89b9a0f" providerId="ADAL" clId="{F8BDF4F3-EA00-4129-B3C8-6B3182A51F55}" dt="2022-08-31T10:56:37.410" v="907" actId="5793"/>
        <pc:sldMkLst>
          <pc:docMk/>
          <pc:sldMk cId="2421225255" sldId="261"/>
        </pc:sldMkLst>
        <pc:spChg chg="del">
          <ac:chgData name="Gaia Petrucci" userId="eaa9fa10-0a47-4a3d-bb5e-3fd2e89b9a0f" providerId="ADAL" clId="{F8BDF4F3-EA00-4129-B3C8-6B3182A51F55}" dt="2022-08-30T15:27:08.570" v="572"/>
          <ac:spMkLst>
            <pc:docMk/>
            <pc:sldMk cId="2421225255" sldId="261"/>
            <ac:spMk id="3" creationId="{E8894863-19D7-8EAA-60F3-BA0021373DDB}"/>
          </ac:spMkLst>
        </pc:spChg>
        <pc:spChg chg="add mod">
          <ac:chgData name="Gaia Petrucci" userId="eaa9fa10-0a47-4a3d-bb5e-3fd2e89b9a0f" providerId="ADAL" clId="{F8BDF4F3-EA00-4129-B3C8-6B3182A51F55}" dt="2022-08-30T15:17:59.677" v="508" actId="1076"/>
          <ac:spMkLst>
            <pc:docMk/>
            <pc:sldMk cId="2421225255" sldId="261"/>
            <ac:spMk id="6" creationId="{9F8708B7-503A-1286-771D-E1B77C2F2388}"/>
          </ac:spMkLst>
        </pc:spChg>
        <pc:spChg chg="add mod">
          <ac:chgData name="Gaia Petrucci" userId="eaa9fa10-0a47-4a3d-bb5e-3fd2e89b9a0f" providerId="ADAL" clId="{F8BDF4F3-EA00-4129-B3C8-6B3182A51F55}" dt="2022-08-30T15:34:00.751" v="595"/>
          <ac:spMkLst>
            <pc:docMk/>
            <pc:sldMk cId="2421225255" sldId="261"/>
            <ac:spMk id="15" creationId="{3FB05860-D1A8-13D6-1395-C8B47EF60960}"/>
          </ac:spMkLst>
        </pc:spChg>
        <pc:spChg chg="add mod">
          <ac:chgData name="Gaia Petrucci" userId="eaa9fa10-0a47-4a3d-bb5e-3fd2e89b9a0f" providerId="ADAL" clId="{F8BDF4F3-EA00-4129-B3C8-6B3182A51F55}" dt="2022-08-30T15:34:00.751" v="595"/>
          <ac:spMkLst>
            <pc:docMk/>
            <pc:sldMk cId="2421225255" sldId="261"/>
            <ac:spMk id="16" creationId="{D925209F-C2F6-26F7-4445-1BCD60B20F96}"/>
          </ac:spMkLst>
        </pc:spChg>
        <pc:picChg chg="add mod">
          <ac:chgData name="Gaia Petrucci" userId="eaa9fa10-0a47-4a3d-bb5e-3fd2e89b9a0f" providerId="ADAL" clId="{F8BDF4F3-EA00-4129-B3C8-6B3182A51F55}" dt="2022-08-30T15:16:51.776" v="489" actId="1035"/>
          <ac:picMkLst>
            <pc:docMk/>
            <pc:sldMk cId="2421225255" sldId="261"/>
            <ac:picMk id="4" creationId="{9298F44D-F47F-77CC-D00A-61E7EF224773}"/>
          </ac:picMkLst>
        </pc:picChg>
        <pc:picChg chg="add mod">
          <ac:chgData name="Gaia Petrucci" userId="eaa9fa10-0a47-4a3d-bb5e-3fd2e89b9a0f" providerId="ADAL" clId="{F8BDF4F3-EA00-4129-B3C8-6B3182A51F55}" dt="2022-08-30T15:16:51.776" v="489" actId="1035"/>
          <ac:picMkLst>
            <pc:docMk/>
            <pc:sldMk cId="2421225255" sldId="261"/>
            <ac:picMk id="5" creationId="{1556922C-B06F-621D-69B7-74D12922CCF5}"/>
          </ac:picMkLst>
        </pc:picChg>
        <pc:picChg chg="add mod ord">
          <ac:chgData name="Gaia Petrucci" userId="eaa9fa10-0a47-4a3d-bb5e-3fd2e89b9a0f" providerId="ADAL" clId="{F8BDF4F3-EA00-4129-B3C8-6B3182A51F55}" dt="2022-08-31T10:51:34.253" v="837" actId="167"/>
          <ac:picMkLst>
            <pc:docMk/>
            <pc:sldMk cId="2421225255" sldId="261"/>
            <ac:picMk id="7" creationId="{892DABE2-6CC0-B2B1-DE09-9FFFF4757524}"/>
          </ac:picMkLst>
        </pc:picChg>
        <pc:picChg chg="add mod">
          <ac:chgData name="Gaia Petrucci" userId="eaa9fa10-0a47-4a3d-bb5e-3fd2e89b9a0f" providerId="ADAL" clId="{F8BDF4F3-EA00-4129-B3C8-6B3182A51F55}" dt="2022-08-30T15:34:26.430" v="633" actId="1035"/>
          <ac:picMkLst>
            <pc:docMk/>
            <pc:sldMk cId="2421225255" sldId="261"/>
            <ac:picMk id="8" creationId="{E3272D02-D0CF-7D5E-CA6B-8DB36284A0BB}"/>
          </ac:picMkLst>
        </pc:picChg>
        <pc:picChg chg="add mod">
          <ac:chgData name="Gaia Petrucci" userId="eaa9fa10-0a47-4a3d-bb5e-3fd2e89b9a0f" providerId="ADAL" clId="{F8BDF4F3-EA00-4129-B3C8-6B3182A51F55}" dt="2022-08-30T15:34:41.341" v="635" actId="1076"/>
          <ac:picMkLst>
            <pc:docMk/>
            <pc:sldMk cId="2421225255" sldId="261"/>
            <ac:picMk id="10" creationId="{5E583911-858B-1388-13EE-EC9E836F86E2}"/>
          </ac:picMkLst>
        </pc:picChg>
        <pc:picChg chg="add mod">
          <ac:chgData name="Gaia Petrucci" userId="eaa9fa10-0a47-4a3d-bb5e-3fd2e89b9a0f" providerId="ADAL" clId="{F8BDF4F3-EA00-4129-B3C8-6B3182A51F55}" dt="2022-08-31T10:51:28.750" v="835" actId="1036"/>
          <ac:picMkLst>
            <pc:docMk/>
            <pc:sldMk cId="2421225255" sldId="261"/>
            <ac:picMk id="11" creationId="{420E4AF6-5B09-5B1D-490D-3BDB74A71444}"/>
          </ac:picMkLst>
        </pc:picChg>
        <pc:picChg chg="add mod">
          <ac:chgData name="Gaia Petrucci" userId="eaa9fa10-0a47-4a3d-bb5e-3fd2e89b9a0f" providerId="ADAL" clId="{F8BDF4F3-EA00-4129-B3C8-6B3182A51F55}" dt="2022-08-30T15:35:00.393" v="648" actId="1035"/>
          <ac:picMkLst>
            <pc:docMk/>
            <pc:sldMk cId="2421225255" sldId="261"/>
            <ac:picMk id="12" creationId="{E1486C16-02B6-0689-90E7-07670B3E3269}"/>
          </ac:picMkLst>
        </pc:picChg>
        <pc:picChg chg="add mod">
          <ac:chgData name="Gaia Petrucci" userId="eaa9fa10-0a47-4a3d-bb5e-3fd2e89b9a0f" providerId="ADAL" clId="{F8BDF4F3-EA00-4129-B3C8-6B3182A51F55}" dt="2022-08-30T15:35:00.393" v="648" actId="1035"/>
          <ac:picMkLst>
            <pc:docMk/>
            <pc:sldMk cId="2421225255" sldId="261"/>
            <ac:picMk id="14" creationId="{ABE44B53-3354-40FD-1325-85A30E13020B}"/>
          </ac:picMkLst>
        </pc:picChg>
      </pc:sldChg>
      <pc:sldChg chg="addSp delSp modSp mod modNotesTx">
        <pc:chgData name="Gaia Petrucci" userId="eaa9fa10-0a47-4a3d-bb5e-3fd2e89b9a0f" providerId="ADAL" clId="{F8BDF4F3-EA00-4129-B3C8-6B3182A51F55}" dt="2022-08-31T10:47:13.267" v="796" actId="20577"/>
        <pc:sldMkLst>
          <pc:docMk/>
          <pc:sldMk cId="3833664944" sldId="262"/>
        </pc:sldMkLst>
        <pc:spChg chg="del">
          <ac:chgData name="Gaia Petrucci" userId="eaa9fa10-0a47-4a3d-bb5e-3fd2e89b9a0f" providerId="ADAL" clId="{F8BDF4F3-EA00-4129-B3C8-6B3182A51F55}" dt="2022-08-30T15:39:28.465" v="650"/>
          <ac:spMkLst>
            <pc:docMk/>
            <pc:sldMk cId="3833664944" sldId="262"/>
            <ac:spMk id="3" creationId="{E8894863-19D7-8EAA-60F3-BA0021373DDB}"/>
          </ac:spMkLst>
        </pc:spChg>
        <pc:picChg chg="add mod">
          <ac:chgData name="Gaia Petrucci" userId="eaa9fa10-0a47-4a3d-bb5e-3fd2e89b9a0f" providerId="ADAL" clId="{F8BDF4F3-EA00-4129-B3C8-6B3182A51F55}" dt="2022-08-30T15:40:01.528" v="667" actId="1076"/>
          <ac:picMkLst>
            <pc:docMk/>
            <pc:sldMk cId="3833664944" sldId="262"/>
            <ac:picMk id="5" creationId="{0050EB9B-F87F-9440-5894-353EAD514135}"/>
          </ac:picMkLst>
        </pc:picChg>
        <pc:picChg chg="add mod">
          <ac:chgData name="Gaia Petrucci" userId="eaa9fa10-0a47-4a3d-bb5e-3fd2e89b9a0f" providerId="ADAL" clId="{F8BDF4F3-EA00-4129-B3C8-6B3182A51F55}" dt="2022-08-30T15:40:06.073" v="669" actId="1076"/>
          <ac:picMkLst>
            <pc:docMk/>
            <pc:sldMk cId="3833664944" sldId="262"/>
            <ac:picMk id="7" creationId="{6785219B-D62C-C095-DC04-05563AA8DA8F}"/>
          </ac:picMkLst>
        </pc:picChg>
        <pc:picChg chg="add mod">
          <ac:chgData name="Gaia Petrucci" userId="eaa9fa10-0a47-4a3d-bb5e-3fd2e89b9a0f" providerId="ADAL" clId="{F8BDF4F3-EA00-4129-B3C8-6B3182A51F55}" dt="2022-08-30T15:39:59.055" v="666" actId="14100"/>
          <ac:picMkLst>
            <pc:docMk/>
            <pc:sldMk cId="3833664944" sldId="262"/>
            <ac:picMk id="9" creationId="{9E4A9539-07FB-F552-6923-487C20E0BF8F}"/>
          </ac:picMkLst>
        </pc:picChg>
      </pc:sldChg>
      <pc:sldChg chg="del ord">
        <pc:chgData name="Gaia Petrucci" userId="eaa9fa10-0a47-4a3d-bb5e-3fd2e89b9a0f" providerId="ADAL" clId="{F8BDF4F3-EA00-4129-B3C8-6B3182A51F55}" dt="2022-08-30T15:39:09.780" v="649" actId="47"/>
        <pc:sldMkLst>
          <pc:docMk/>
          <pc:sldMk cId="93489800" sldId="263"/>
        </pc:sldMkLst>
      </pc:sldChg>
    </pc:docChg>
  </pc:docChgLst>
  <pc:docChgLst>
    <pc:chgData name="Gaia Petrucci" userId="eaa9fa10-0a47-4a3d-bb5e-3fd2e89b9a0f" providerId="ADAL" clId="{4FC7DBA0-BAEE-4541-B8A8-16CFD3C447D7}"/>
    <pc:docChg chg="undo redo custSel addSld delSld modSld sldOrd">
      <pc:chgData name="Gaia Petrucci" userId="eaa9fa10-0a47-4a3d-bb5e-3fd2e89b9a0f" providerId="ADAL" clId="{4FC7DBA0-BAEE-4541-B8A8-16CFD3C447D7}" dt="2022-10-18T16:04:40.044" v="2622" actId="478"/>
      <pc:docMkLst>
        <pc:docMk/>
      </pc:docMkLst>
      <pc:sldChg chg="modSp mod">
        <pc:chgData name="Gaia Petrucci" userId="eaa9fa10-0a47-4a3d-bb5e-3fd2e89b9a0f" providerId="ADAL" clId="{4FC7DBA0-BAEE-4541-B8A8-16CFD3C447D7}" dt="2022-10-05T21:28:06.981" v="2346" actId="20577"/>
        <pc:sldMkLst>
          <pc:docMk/>
          <pc:sldMk cId="661803733" sldId="256"/>
        </pc:sldMkLst>
        <pc:spChg chg="mod">
          <ac:chgData name="Gaia Petrucci" userId="eaa9fa10-0a47-4a3d-bb5e-3fd2e89b9a0f" providerId="ADAL" clId="{4FC7DBA0-BAEE-4541-B8A8-16CFD3C447D7}" dt="2022-10-05T21:28:06.981" v="2346" actId="20577"/>
          <ac:spMkLst>
            <pc:docMk/>
            <pc:sldMk cId="661803733" sldId="256"/>
            <ac:spMk id="2" creationId="{0F8431FD-D787-7BF8-9D77-95284FE705C8}"/>
          </ac:spMkLst>
        </pc:spChg>
        <pc:spChg chg="mod">
          <ac:chgData name="Gaia Petrucci" userId="eaa9fa10-0a47-4a3d-bb5e-3fd2e89b9a0f" providerId="ADAL" clId="{4FC7DBA0-BAEE-4541-B8A8-16CFD3C447D7}" dt="2022-10-05T21:28:06.138" v="2342" actId="20577"/>
          <ac:spMkLst>
            <pc:docMk/>
            <pc:sldMk cId="661803733" sldId="256"/>
            <ac:spMk id="3" creationId="{BB1946AE-BE40-B2D0-F932-F47D9863C78D}"/>
          </ac:spMkLst>
        </pc:spChg>
      </pc:sldChg>
      <pc:sldChg chg="delSp modSp mod modNotesTx">
        <pc:chgData name="Gaia Petrucci" userId="eaa9fa10-0a47-4a3d-bb5e-3fd2e89b9a0f" providerId="ADAL" clId="{4FC7DBA0-BAEE-4541-B8A8-16CFD3C447D7}" dt="2022-09-21T13:55:54.089" v="718" actId="478"/>
        <pc:sldMkLst>
          <pc:docMk/>
          <pc:sldMk cId="656049231" sldId="258"/>
        </pc:sldMkLst>
        <pc:spChg chg="mod">
          <ac:chgData name="Gaia Petrucci" userId="eaa9fa10-0a47-4a3d-bb5e-3fd2e89b9a0f" providerId="ADAL" clId="{4FC7DBA0-BAEE-4541-B8A8-16CFD3C447D7}" dt="2022-09-09T14:29:54.039" v="707" actId="20577"/>
          <ac:spMkLst>
            <pc:docMk/>
            <pc:sldMk cId="656049231" sldId="258"/>
            <ac:spMk id="2" creationId="{A5665B8C-1037-16F9-F743-7C9092CD8656}"/>
          </ac:spMkLst>
        </pc:spChg>
        <pc:spChg chg="del">
          <ac:chgData name="Gaia Petrucci" userId="eaa9fa10-0a47-4a3d-bb5e-3fd2e89b9a0f" providerId="ADAL" clId="{4FC7DBA0-BAEE-4541-B8A8-16CFD3C447D7}" dt="2022-09-21T13:55:54.089" v="718" actId="478"/>
          <ac:spMkLst>
            <pc:docMk/>
            <pc:sldMk cId="656049231" sldId="258"/>
            <ac:spMk id="9" creationId="{D6AAD4A5-5D1C-E6CD-6FEF-42A156D00FD9}"/>
          </ac:spMkLst>
        </pc:spChg>
        <pc:spChg chg="del">
          <ac:chgData name="Gaia Petrucci" userId="eaa9fa10-0a47-4a3d-bb5e-3fd2e89b9a0f" providerId="ADAL" clId="{4FC7DBA0-BAEE-4541-B8A8-16CFD3C447D7}" dt="2022-09-21T13:55:54.089" v="718" actId="478"/>
          <ac:spMkLst>
            <pc:docMk/>
            <pc:sldMk cId="656049231" sldId="258"/>
            <ac:spMk id="10" creationId="{DCEF1C85-541F-672C-76A5-13C333077EBD}"/>
          </ac:spMkLst>
        </pc:sp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6" creationId="{3194F54B-608C-3F72-ADC8-FBCE28D85D25}"/>
          </ac:picMkLst>
        </pc:pic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8" creationId="{EFAFF87C-D188-ABBB-C480-6370D16D2337}"/>
          </ac:picMkLst>
        </pc:pic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12" creationId="{B6124C85-52AD-13FD-3435-D5BC8D09979B}"/>
          </ac:picMkLst>
        </pc:picChg>
        <pc:picChg chg="del">
          <ac:chgData name="Gaia Petrucci" userId="eaa9fa10-0a47-4a3d-bb5e-3fd2e89b9a0f" providerId="ADAL" clId="{4FC7DBA0-BAEE-4541-B8A8-16CFD3C447D7}" dt="2022-09-02T10:28:56.778" v="1" actId="478"/>
          <ac:picMkLst>
            <pc:docMk/>
            <pc:sldMk cId="656049231" sldId="258"/>
            <ac:picMk id="14" creationId="{9296A4DC-EA90-B422-0E27-9F6DBFFDDBDB}"/>
          </ac:picMkLst>
        </pc:picChg>
      </pc:sldChg>
      <pc:sldChg chg="addSp delSp modSp mod modNotesTx">
        <pc:chgData name="Gaia Petrucci" userId="eaa9fa10-0a47-4a3d-bb5e-3fd2e89b9a0f" providerId="ADAL" clId="{4FC7DBA0-BAEE-4541-B8A8-16CFD3C447D7}" dt="2022-09-09T14:28:18.585" v="705" actId="478"/>
        <pc:sldMkLst>
          <pc:docMk/>
          <pc:sldMk cId="236088373" sldId="259"/>
        </pc:sldMkLst>
        <pc:spChg chg="mod">
          <ac:chgData name="Gaia Petrucci" userId="eaa9fa10-0a47-4a3d-bb5e-3fd2e89b9a0f" providerId="ADAL" clId="{4FC7DBA0-BAEE-4541-B8A8-16CFD3C447D7}" dt="2022-09-09T09:51:16.486" v="565" actId="1076"/>
          <ac:spMkLst>
            <pc:docMk/>
            <pc:sldMk cId="236088373" sldId="259"/>
            <ac:spMk id="11" creationId="{75917A72-5FAE-DD37-BFE7-A11E9A115B00}"/>
          </ac:spMkLst>
        </pc:spChg>
        <pc:spChg chg="mod">
          <ac:chgData name="Gaia Petrucci" userId="eaa9fa10-0a47-4a3d-bb5e-3fd2e89b9a0f" providerId="ADAL" clId="{4FC7DBA0-BAEE-4541-B8A8-16CFD3C447D7}" dt="2022-09-09T09:51:30.078" v="569" actId="1076"/>
          <ac:spMkLst>
            <pc:docMk/>
            <pc:sldMk cId="236088373" sldId="259"/>
            <ac:spMk id="12" creationId="{D76F4D0E-C85D-FE1B-544C-FB22D4824EAB}"/>
          </ac:spMkLst>
        </pc:sp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4" creationId="{0535663C-DA9F-3543-BAB8-39134A462D3A}"/>
          </ac:picMkLst>
        </pc:picChg>
        <pc:picChg chg="add mod">
          <ac:chgData name="Gaia Petrucci" userId="eaa9fa10-0a47-4a3d-bb5e-3fd2e89b9a0f" providerId="ADAL" clId="{4FC7DBA0-BAEE-4541-B8A8-16CFD3C447D7}" dt="2022-09-09T09:50:51.741" v="549" actId="1076"/>
          <ac:picMkLst>
            <pc:docMk/>
            <pc:sldMk cId="236088373" sldId="259"/>
            <ac:picMk id="5" creationId="{00C70785-DDE8-0080-8DCA-38D31920285E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5" creationId="{C7354447-8612-CFF2-6881-94D3243360C1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7" creationId="{93862F35-F026-3630-1D65-4DA8D7E46817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8" creationId="{487F6DD1-265E-EEB9-4BB8-A281B9FAB548}"/>
          </ac:picMkLst>
        </pc:picChg>
        <pc:picChg chg="add mod">
          <ac:chgData name="Gaia Petrucci" userId="eaa9fa10-0a47-4a3d-bb5e-3fd2e89b9a0f" providerId="ADAL" clId="{4FC7DBA0-BAEE-4541-B8A8-16CFD3C447D7}" dt="2022-09-09T09:56:01.734" v="703" actId="1076"/>
          <ac:picMkLst>
            <pc:docMk/>
            <pc:sldMk cId="236088373" sldId="259"/>
            <ac:picMk id="8" creationId="{BDE80C9B-CCF6-3CFC-823E-8294080F380D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9" creationId="{9019A037-F899-B409-08F0-303DC9342F53}"/>
          </ac:picMkLst>
        </pc:picChg>
        <pc:picChg chg="add mod">
          <ac:chgData name="Gaia Petrucci" userId="eaa9fa10-0a47-4a3d-bb5e-3fd2e89b9a0f" providerId="ADAL" clId="{4FC7DBA0-BAEE-4541-B8A8-16CFD3C447D7}" dt="2022-09-09T09:54:14.200" v="659" actId="1037"/>
          <ac:picMkLst>
            <pc:docMk/>
            <pc:sldMk cId="236088373" sldId="259"/>
            <ac:picMk id="10" creationId="{66F6BF40-EFFC-E37A-3795-9A8F13FEABFA}"/>
          </ac:picMkLst>
        </pc:picChg>
        <pc:picChg chg="del mod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10" creationId="{DA06D2BF-245C-76B1-8CFA-60CC3121F8E3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3" creationId="{9C330E3C-4B3A-3884-47BE-CCA33D94C481}"/>
          </ac:picMkLst>
        </pc:picChg>
        <pc:picChg chg="add mod">
          <ac:chgData name="Gaia Petrucci" userId="eaa9fa10-0a47-4a3d-bb5e-3fd2e89b9a0f" providerId="ADAL" clId="{4FC7DBA0-BAEE-4541-B8A8-16CFD3C447D7}" dt="2022-09-09T09:54:40.863" v="688" actId="1035"/>
          <ac:picMkLst>
            <pc:docMk/>
            <pc:sldMk cId="236088373" sldId="259"/>
            <ac:picMk id="14" creationId="{503B3B99-BD4E-6F33-4869-4561603060A5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14" creationId="{E006BB09-3CCD-14A0-34F5-1B983D965CCC}"/>
          </ac:picMkLst>
        </pc:picChg>
        <pc:picChg chg="del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5" creationId="{B1C74696-C31B-731E-EB85-3D719C50549A}"/>
          </ac:picMkLst>
        </pc:picChg>
        <pc:picChg chg="add mod">
          <ac:chgData name="Gaia Petrucci" userId="eaa9fa10-0a47-4a3d-bb5e-3fd2e89b9a0f" providerId="ADAL" clId="{4FC7DBA0-BAEE-4541-B8A8-16CFD3C447D7}" dt="2022-09-09T09:55:11.438" v="694" actId="1076"/>
          <ac:picMkLst>
            <pc:docMk/>
            <pc:sldMk cId="236088373" sldId="259"/>
            <ac:picMk id="16" creationId="{37763842-44B7-6750-F0FE-0018CAA03174}"/>
          </ac:picMkLst>
        </pc:picChg>
        <pc:picChg chg="del">
          <ac:chgData name="Gaia Petrucci" userId="eaa9fa10-0a47-4a3d-bb5e-3fd2e89b9a0f" providerId="ADAL" clId="{4FC7DBA0-BAEE-4541-B8A8-16CFD3C447D7}" dt="2022-09-02T10:29:11.653" v="5" actId="478"/>
          <ac:picMkLst>
            <pc:docMk/>
            <pc:sldMk cId="236088373" sldId="259"/>
            <ac:picMk id="16" creationId="{C496BB12-93FB-2419-1E89-ACF158936A44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7" creationId="{59795A17-100B-7C15-8E7A-45272BEF9C3B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8" creationId="{36B15D0B-B8F3-5DBE-3A25-3D1E54046268}"/>
          </ac:picMkLst>
        </pc:picChg>
        <pc:picChg chg="add mod">
          <ac:chgData name="Gaia Petrucci" userId="eaa9fa10-0a47-4a3d-bb5e-3fd2e89b9a0f" providerId="ADAL" clId="{4FC7DBA0-BAEE-4541-B8A8-16CFD3C447D7}" dt="2022-09-09T09:50:55.696" v="560" actId="1036"/>
          <ac:picMkLst>
            <pc:docMk/>
            <pc:sldMk cId="236088373" sldId="259"/>
            <ac:picMk id="18" creationId="{9237E8A1-A5FB-70B4-FE89-88DE229DD687}"/>
          </ac:picMkLst>
        </pc:picChg>
        <pc:picChg chg="add del mod">
          <ac:chgData name="Gaia Petrucci" userId="eaa9fa10-0a47-4a3d-bb5e-3fd2e89b9a0f" providerId="ADAL" clId="{4FC7DBA0-BAEE-4541-B8A8-16CFD3C447D7}" dt="2022-09-02T10:29:04.035" v="4" actId="478"/>
          <ac:picMkLst>
            <pc:docMk/>
            <pc:sldMk cId="236088373" sldId="259"/>
            <ac:picMk id="19" creationId="{1ABD46EF-AD35-A721-C383-01FA2B707540}"/>
          </ac:picMkLst>
        </pc:picChg>
        <pc:picChg chg="add mod">
          <ac:chgData name="Gaia Petrucci" userId="eaa9fa10-0a47-4a3d-bb5e-3fd2e89b9a0f" providerId="ADAL" clId="{4FC7DBA0-BAEE-4541-B8A8-16CFD3C447D7}" dt="2022-09-09T09:55:09.751" v="693" actId="14100"/>
          <ac:picMkLst>
            <pc:docMk/>
            <pc:sldMk cId="236088373" sldId="259"/>
            <ac:picMk id="20" creationId="{6AFD7D0B-50FE-6F74-81E4-30F6B6014076}"/>
          </ac:picMkLst>
        </pc:picChg>
        <pc:picChg chg="add del mod">
          <ac:chgData name="Gaia Petrucci" userId="eaa9fa10-0a47-4a3d-bb5e-3fd2e89b9a0f" providerId="ADAL" clId="{4FC7DBA0-BAEE-4541-B8A8-16CFD3C447D7}" dt="2022-09-09T14:28:18.585" v="705" actId="478"/>
          <ac:picMkLst>
            <pc:docMk/>
            <pc:sldMk cId="236088373" sldId="259"/>
            <ac:picMk id="22" creationId="{1B5F2A8C-C5E4-585B-F4F2-B2944188A076}"/>
          </ac:picMkLst>
        </pc:picChg>
      </pc:sldChg>
      <pc:sldChg chg="addSp delSp modSp mod">
        <pc:chgData name="Gaia Petrucci" userId="eaa9fa10-0a47-4a3d-bb5e-3fd2e89b9a0f" providerId="ADAL" clId="{4FC7DBA0-BAEE-4541-B8A8-16CFD3C447D7}" dt="2022-09-02T13:21:57.751" v="478" actId="167"/>
        <pc:sldMkLst>
          <pc:docMk/>
          <pc:sldMk cId="1112734331" sldId="260"/>
        </pc:sldMkLst>
        <pc:spChg chg="add del mod">
          <ac:chgData name="Gaia Petrucci" userId="eaa9fa10-0a47-4a3d-bb5e-3fd2e89b9a0f" providerId="ADAL" clId="{4FC7DBA0-BAEE-4541-B8A8-16CFD3C447D7}" dt="2022-09-02T10:30:33.605" v="11"/>
          <ac:spMkLst>
            <pc:docMk/>
            <pc:sldMk cId="1112734331" sldId="260"/>
            <ac:spMk id="4" creationId="{7F98BCE9-F812-E926-A139-119C328AA270}"/>
          </ac:spMkLst>
        </pc:spChg>
        <pc:spChg chg="add mod">
          <ac:chgData name="Gaia Petrucci" userId="eaa9fa10-0a47-4a3d-bb5e-3fd2e89b9a0f" providerId="ADAL" clId="{4FC7DBA0-BAEE-4541-B8A8-16CFD3C447D7}" dt="2022-09-02T13:15:36.064" v="472" actId="20577"/>
          <ac:spMkLst>
            <pc:docMk/>
            <pc:sldMk cId="1112734331" sldId="260"/>
            <ac:spMk id="30" creationId="{DA5C2493-65BC-0A00-F981-ED7BDB376488}"/>
          </ac:spMkLst>
        </pc:sp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5" creationId="{C6E3BB82-4512-BC2D-F447-AA9B41EEFDF1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7" creationId="{7B993BAD-BEF5-2EDC-6771-122B22282E36}"/>
          </ac:picMkLst>
        </pc:picChg>
        <pc:picChg chg="add mod">
          <ac:chgData name="Gaia Petrucci" userId="eaa9fa10-0a47-4a3d-bb5e-3fd2e89b9a0f" providerId="ADAL" clId="{4FC7DBA0-BAEE-4541-B8A8-16CFD3C447D7}" dt="2022-09-02T10:32:01.787" v="48" actId="1076"/>
          <ac:picMkLst>
            <pc:docMk/>
            <pc:sldMk cId="1112734331" sldId="260"/>
            <ac:picMk id="8" creationId="{1068384B-114A-A168-FC75-3B449DD577CE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9" creationId="{19EA66B3-4835-8FF6-0A52-BC059C406737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13" creationId="{1888B881-EB13-86B1-676A-FFBAC4DD0F2C}"/>
          </ac:picMkLst>
        </pc:picChg>
        <pc:picChg chg="add mod">
          <ac:chgData name="Gaia Petrucci" userId="eaa9fa10-0a47-4a3d-bb5e-3fd2e89b9a0f" providerId="ADAL" clId="{4FC7DBA0-BAEE-4541-B8A8-16CFD3C447D7}" dt="2022-09-02T10:30:51.331" v="24" actId="1076"/>
          <ac:picMkLst>
            <pc:docMk/>
            <pc:sldMk cId="1112734331" sldId="260"/>
            <ac:picMk id="14" creationId="{8F73751F-7CBC-1203-ED7F-E91807B6B04C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15" creationId="{C5C7997F-9588-247D-734E-1A890A805446}"/>
          </ac:picMkLst>
        </pc:picChg>
        <pc:picChg chg="del">
          <ac:chgData name="Gaia Petrucci" userId="eaa9fa10-0a47-4a3d-bb5e-3fd2e89b9a0f" providerId="ADAL" clId="{4FC7DBA0-BAEE-4541-B8A8-16CFD3C447D7}" dt="2022-09-02T10:29:27.822" v="7" actId="478"/>
          <ac:picMkLst>
            <pc:docMk/>
            <pc:sldMk cId="1112734331" sldId="260"/>
            <ac:picMk id="17" creationId="{FD7E2B9E-0A71-E5E7-AC6F-95D3172B2D0D}"/>
          </ac:picMkLst>
        </pc:picChg>
        <pc:picChg chg="add mod ord">
          <ac:chgData name="Gaia Petrucci" userId="eaa9fa10-0a47-4a3d-bb5e-3fd2e89b9a0f" providerId="ADAL" clId="{4FC7DBA0-BAEE-4541-B8A8-16CFD3C447D7}" dt="2022-09-02T13:21:57.751" v="478" actId="167"/>
          <ac:picMkLst>
            <pc:docMk/>
            <pc:sldMk cId="1112734331" sldId="260"/>
            <ac:picMk id="18" creationId="{D66C4157-7408-2AF3-A84C-7B74A19A6909}"/>
          </ac:picMkLst>
        </pc:picChg>
        <pc:picChg chg="add mod">
          <ac:chgData name="Gaia Petrucci" userId="eaa9fa10-0a47-4a3d-bb5e-3fd2e89b9a0f" providerId="ADAL" clId="{4FC7DBA0-BAEE-4541-B8A8-16CFD3C447D7}" dt="2022-09-02T13:21:52.383" v="476" actId="1076"/>
          <ac:picMkLst>
            <pc:docMk/>
            <pc:sldMk cId="1112734331" sldId="260"/>
            <ac:picMk id="23" creationId="{E3F23E46-09F1-DF39-7AD2-F0E159693417}"/>
          </ac:picMkLst>
        </pc:picChg>
        <pc:picChg chg="add mod">
          <ac:chgData name="Gaia Petrucci" userId="eaa9fa10-0a47-4a3d-bb5e-3fd2e89b9a0f" providerId="ADAL" clId="{4FC7DBA0-BAEE-4541-B8A8-16CFD3C447D7}" dt="2022-09-02T10:31:52.803" v="45" actId="1076"/>
          <ac:picMkLst>
            <pc:docMk/>
            <pc:sldMk cId="1112734331" sldId="260"/>
            <ac:picMk id="25" creationId="{4B457C91-AD9C-1300-06CB-4632A5305CEE}"/>
          </ac:picMkLst>
        </pc:picChg>
        <pc:picChg chg="add mod ord">
          <ac:chgData name="Gaia Petrucci" userId="eaa9fa10-0a47-4a3d-bb5e-3fd2e89b9a0f" providerId="ADAL" clId="{4FC7DBA0-BAEE-4541-B8A8-16CFD3C447D7}" dt="2022-09-02T10:31:58.571" v="47" actId="167"/>
          <ac:picMkLst>
            <pc:docMk/>
            <pc:sldMk cId="1112734331" sldId="260"/>
            <ac:picMk id="27" creationId="{01CF2196-CBD2-3EF2-ADA1-8B7F63C2F05A}"/>
          </ac:picMkLst>
        </pc:picChg>
        <pc:picChg chg="add mod">
          <ac:chgData name="Gaia Petrucci" userId="eaa9fa10-0a47-4a3d-bb5e-3fd2e89b9a0f" providerId="ADAL" clId="{4FC7DBA0-BAEE-4541-B8A8-16CFD3C447D7}" dt="2022-09-02T10:31:27.984" v="39" actId="571"/>
          <ac:picMkLst>
            <pc:docMk/>
            <pc:sldMk cId="1112734331" sldId="260"/>
            <ac:picMk id="28" creationId="{D589CC3A-390F-94A5-99E3-F502B6A3AAD1}"/>
          </ac:picMkLst>
        </pc:picChg>
        <pc:picChg chg="add mod">
          <ac:chgData name="Gaia Petrucci" userId="eaa9fa10-0a47-4a3d-bb5e-3fd2e89b9a0f" providerId="ADAL" clId="{4FC7DBA0-BAEE-4541-B8A8-16CFD3C447D7}" dt="2022-09-02T10:31:27.984" v="39" actId="571"/>
          <ac:picMkLst>
            <pc:docMk/>
            <pc:sldMk cId="1112734331" sldId="260"/>
            <ac:picMk id="29" creationId="{BEAE23A1-E0B3-CA91-1F40-863870F93815}"/>
          </ac:picMkLst>
        </pc:picChg>
      </pc:sldChg>
      <pc:sldChg chg="addSp delSp modSp mod modNotesTx">
        <pc:chgData name="Gaia Petrucci" userId="eaa9fa10-0a47-4a3d-bb5e-3fd2e89b9a0f" providerId="ADAL" clId="{4FC7DBA0-BAEE-4541-B8A8-16CFD3C447D7}" dt="2022-09-02T13:30:53.733" v="492" actId="14826"/>
        <pc:sldMkLst>
          <pc:docMk/>
          <pc:sldMk cId="2421225255" sldId="261"/>
        </pc:sldMkLst>
        <pc:spChg chg="mod">
          <ac:chgData name="Gaia Petrucci" userId="eaa9fa10-0a47-4a3d-bb5e-3fd2e89b9a0f" providerId="ADAL" clId="{4FC7DBA0-BAEE-4541-B8A8-16CFD3C447D7}" dt="2022-09-02T12:07:38.386" v="134" actId="1076"/>
          <ac:spMkLst>
            <pc:docMk/>
            <pc:sldMk cId="2421225255" sldId="261"/>
            <ac:spMk id="6" creationId="{9F8708B7-503A-1286-771D-E1B77C2F2388}"/>
          </ac:spMkLst>
        </pc:spChg>
        <pc:spChg chg="mod">
          <ac:chgData name="Gaia Petrucci" userId="eaa9fa10-0a47-4a3d-bb5e-3fd2e89b9a0f" providerId="ADAL" clId="{4FC7DBA0-BAEE-4541-B8A8-16CFD3C447D7}" dt="2022-09-02T12:06:22.683" v="125" actId="14100"/>
          <ac:spMkLst>
            <pc:docMk/>
            <pc:sldMk cId="2421225255" sldId="261"/>
            <ac:spMk id="15" creationId="{3FB05860-D1A8-13D6-1395-C8B47EF60960}"/>
          </ac:spMkLst>
        </pc:spChg>
        <pc:spChg chg="mod ord">
          <ac:chgData name="Gaia Petrucci" userId="eaa9fa10-0a47-4a3d-bb5e-3fd2e89b9a0f" providerId="ADAL" clId="{4FC7DBA0-BAEE-4541-B8A8-16CFD3C447D7}" dt="2022-09-02T12:25:43.207" v="249" actId="1076"/>
          <ac:spMkLst>
            <pc:docMk/>
            <pc:sldMk cId="2421225255" sldId="261"/>
            <ac:spMk id="16" creationId="{D925209F-C2F6-26F7-4445-1BCD60B20F96}"/>
          </ac:spMkLst>
        </pc:spChg>
        <pc:spChg chg="add del mod">
          <ac:chgData name="Gaia Petrucci" userId="eaa9fa10-0a47-4a3d-bb5e-3fd2e89b9a0f" providerId="ADAL" clId="{4FC7DBA0-BAEE-4541-B8A8-16CFD3C447D7}" dt="2022-09-02T12:03:29.738" v="49"/>
          <ac:spMkLst>
            <pc:docMk/>
            <pc:sldMk cId="2421225255" sldId="261"/>
            <ac:spMk id="19" creationId="{59573CA2-82FE-491E-17F3-912350187703}"/>
          </ac:spMkLst>
        </pc:spChg>
        <pc:spChg chg="add mod">
          <ac:chgData name="Gaia Petrucci" userId="eaa9fa10-0a47-4a3d-bb5e-3fd2e89b9a0f" providerId="ADAL" clId="{4FC7DBA0-BAEE-4541-B8A8-16CFD3C447D7}" dt="2022-09-02T12:58:50.341" v="354" actId="20577"/>
          <ac:spMkLst>
            <pc:docMk/>
            <pc:sldMk cId="2421225255" sldId="261"/>
            <ac:spMk id="45" creationId="{5CEC4F50-3A1B-4CFA-6755-E853B288857C}"/>
          </ac:spMkLst>
        </pc:sp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3" creationId="{DD575F1D-BA0F-C07B-835B-969EC73AA3CB}"/>
          </ac:picMkLst>
        </pc:picChg>
        <pc:picChg chg="del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7" creationId="{892DABE2-6CC0-B2B1-DE09-9FFFF4757524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8" creationId="{E3272D02-D0CF-7D5E-CA6B-8DB36284A0BB}"/>
          </ac:picMkLst>
        </pc:pic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9" creationId="{22001722-B231-3CF0-308E-B72499444E13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10" creationId="{5E583911-858B-1388-13EE-EC9E836F86E2}"/>
          </ac:picMkLst>
        </pc:picChg>
        <pc:picChg chg="del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11" creationId="{420E4AF6-5B09-5B1D-490D-3BDB74A71444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12" creationId="{E1486C16-02B6-0689-90E7-07670B3E3269}"/>
          </ac:picMkLst>
        </pc:pic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13" creationId="{A54FA7EA-E067-06E4-1988-BF29F2A0D160}"/>
          </ac:picMkLst>
        </pc:picChg>
        <pc:picChg chg="del">
          <ac:chgData name="Gaia Petrucci" userId="eaa9fa10-0a47-4a3d-bb5e-3fd2e89b9a0f" providerId="ADAL" clId="{4FC7DBA0-BAEE-4541-B8A8-16CFD3C447D7}" dt="2022-09-02T10:29:38.806" v="10" actId="478"/>
          <ac:picMkLst>
            <pc:docMk/>
            <pc:sldMk cId="2421225255" sldId="261"/>
            <ac:picMk id="14" creationId="{ABE44B53-3354-40FD-1325-85A30E13020B}"/>
          </ac:picMkLst>
        </pc:picChg>
        <pc:picChg chg="add del mod">
          <ac:chgData name="Gaia Petrucci" userId="eaa9fa10-0a47-4a3d-bb5e-3fd2e89b9a0f" providerId="ADAL" clId="{4FC7DBA0-BAEE-4541-B8A8-16CFD3C447D7}" dt="2022-09-02T10:29:34.979" v="9" actId="478"/>
          <ac:picMkLst>
            <pc:docMk/>
            <pc:sldMk cId="2421225255" sldId="261"/>
            <ac:picMk id="17" creationId="{C170AC49-2B18-4848-2528-00FB0FC0336A}"/>
          </ac:picMkLst>
        </pc:picChg>
        <pc:picChg chg="add mod ord">
          <ac:chgData name="Gaia Petrucci" userId="eaa9fa10-0a47-4a3d-bb5e-3fd2e89b9a0f" providerId="ADAL" clId="{4FC7DBA0-BAEE-4541-B8A8-16CFD3C447D7}" dt="2022-09-02T12:15:01.178" v="225" actId="167"/>
          <ac:picMkLst>
            <pc:docMk/>
            <pc:sldMk cId="2421225255" sldId="261"/>
            <ac:picMk id="21" creationId="{582545BD-6EEA-DF8C-71F7-01313B3F44E0}"/>
          </ac:picMkLst>
        </pc:picChg>
        <pc:picChg chg="add del mod ord">
          <ac:chgData name="Gaia Petrucci" userId="eaa9fa10-0a47-4a3d-bb5e-3fd2e89b9a0f" providerId="ADAL" clId="{4FC7DBA0-BAEE-4541-B8A8-16CFD3C447D7}" dt="2022-09-02T13:10:49.922" v="462" actId="1076"/>
          <ac:picMkLst>
            <pc:docMk/>
            <pc:sldMk cId="2421225255" sldId="261"/>
            <ac:picMk id="23" creationId="{7700BD06-B4ED-76CC-02E1-DE34280284B6}"/>
          </ac:picMkLst>
        </pc:picChg>
        <pc:picChg chg="add mod ord">
          <ac:chgData name="Gaia Petrucci" userId="eaa9fa10-0a47-4a3d-bb5e-3fd2e89b9a0f" providerId="ADAL" clId="{4FC7DBA0-BAEE-4541-B8A8-16CFD3C447D7}" dt="2022-09-02T13:07:17.039" v="361" actId="14826"/>
          <ac:picMkLst>
            <pc:docMk/>
            <pc:sldMk cId="2421225255" sldId="261"/>
            <ac:picMk id="25" creationId="{5511990E-0B83-0744-8999-D1C00D9F4D7C}"/>
          </ac:picMkLst>
        </pc:picChg>
        <pc:picChg chg="add del mod">
          <ac:chgData name="Gaia Petrucci" userId="eaa9fa10-0a47-4a3d-bb5e-3fd2e89b9a0f" providerId="ADAL" clId="{4FC7DBA0-BAEE-4541-B8A8-16CFD3C447D7}" dt="2022-09-02T12:04:05.716" v="73" actId="478"/>
          <ac:picMkLst>
            <pc:docMk/>
            <pc:sldMk cId="2421225255" sldId="261"/>
            <ac:picMk id="27" creationId="{24A33869-F06A-3092-A737-8604418D2DB4}"/>
          </ac:picMkLst>
        </pc:picChg>
        <pc:picChg chg="add del mod">
          <ac:chgData name="Gaia Petrucci" userId="eaa9fa10-0a47-4a3d-bb5e-3fd2e89b9a0f" providerId="ADAL" clId="{4FC7DBA0-BAEE-4541-B8A8-16CFD3C447D7}" dt="2022-09-02T12:04:04.637" v="72" actId="478"/>
          <ac:picMkLst>
            <pc:docMk/>
            <pc:sldMk cId="2421225255" sldId="261"/>
            <ac:picMk id="29" creationId="{D8BC283A-F5B3-3D12-B914-ED970DADD23F}"/>
          </ac:picMkLst>
        </pc:picChg>
        <pc:picChg chg="add del mod">
          <ac:chgData name="Gaia Petrucci" userId="eaa9fa10-0a47-4a3d-bb5e-3fd2e89b9a0f" providerId="ADAL" clId="{4FC7DBA0-BAEE-4541-B8A8-16CFD3C447D7}" dt="2022-09-02T13:10:56.561" v="464" actId="478"/>
          <ac:picMkLst>
            <pc:docMk/>
            <pc:sldMk cId="2421225255" sldId="261"/>
            <ac:picMk id="31" creationId="{7517E600-A53A-7DCE-3306-0FE4521D883D}"/>
          </ac:picMkLst>
        </pc:picChg>
        <pc:picChg chg="add mod">
          <ac:chgData name="Gaia Petrucci" userId="eaa9fa10-0a47-4a3d-bb5e-3fd2e89b9a0f" providerId="ADAL" clId="{4FC7DBA0-BAEE-4541-B8A8-16CFD3C447D7}" dt="2022-09-02T13:30:53.733" v="492" actId="14826"/>
          <ac:picMkLst>
            <pc:docMk/>
            <pc:sldMk cId="2421225255" sldId="261"/>
            <ac:picMk id="33" creationId="{EDEC2D61-B0D4-4894-CA8D-92C37D8BD807}"/>
          </ac:picMkLst>
        </pc:picChg>
        <pc:picChg chg="add mod">
          <ac:chgData name="Gaia Petrucci" userId="eaa9fa10-0a47-4a3d-bb5e-3fd2e89b9a0f" providerId="ADAL" clId="{4FC7DBA0-BAEE-4541-B8A8-16CFD3C447D7}" dt="2022-09-02T12:05:27.822" v="88" actId="571"/>
          <ac:picMkLst>
            <pc:docMk/>
            <pc:sldMk cId="2421225255" sldId="261"/>
            <ac:picMk id="34" creationId="{A7C1787D-6C5F-81A9-3BDE-4CCA4E7E450A}"/>
          </ac:picMkLst>
        </pc:picChg>
        <pc:picChg chg="add mod">
          <ac:chgData name="Gaia Petrucci" userId="eaa9fa10-0a47-4a3d-bb5e-3fd2e89b9a0f" providerId="ADAL" clId="{4FC7DBA0-BAEE-4541-B8A8-16CFD3C447D7}" dt="2022-09-02T12:05:27.822" v="88" actId="571"/>
          <ac:picMkLst>
            <pc:docMk/>
            <pc:sldMk cId="2421225255" sldId="261"/>
            <ac:picMk id="35" creationId="{0222C7FE-85DE-CC9F-E430-6E6971C90BC9}"/>
          </ac:picMkLst>
        </pc:picChg>
        <pc:picChg chg="add mod">
          <ac:chgData name="Gaia Petrucci" userId="eaa9fa10-0a47-4a3d-bb5e-3fd2e89b9a0f" providerId="ADAL" clId="{4FC7DBA0-BAEE-4541-B8A8-16CFD3C447D7}" dt="2022-09-02T12:05:27.822" v="88" actId="571"/>
          <ac:picMkLst>
            <pc:docMk/>
            <pc:sldMk cId="2421225255" sldId="261"/>
            <ac:picMk id="36" creationId="{6944C3AA-E132-5C03-9AC8-5A7321EFEE3D}"/>
          </ac:picMkLst>
        </pc:picChg>
        <pc:picChg chg="add mod">
          <ac:chgData name="Gaia Petrucci" userId="eaa9fa10-0a47-4a3d-bb5e-3fd2e89b9a0f" providerId="ADAL" clId="{4FC7DBA0-BAEE-4541-B8A8-16CFD3C447D7}" dt="2022-09-02T13:09:20.884" v="368" actId="14826"/>
          <ac:picMkLst>
            <pc:docMk/>
            <pc:sldMk cId="2421225255" sldId="261"/>
            <ac:picMk id="38" creationId="{06CABE0E-D801-86C9-6985-69282A8AE0CC}"/>
          </ac:picMkLst>
        </pc:picChg>
        <pc:picChg chg="add mod">
          <ac:chgData name="Gaia Petrucci" userId="eaa9fa10-0a47-4a3d-bb5e-3fd2e89b9a0f" providerId="ADAL" clId="{4FC7DBA0-BAEE-4541-B8A8-16CFD3C447D7}" dt="2022-09-02T13:09:13.303" v="367" actId="14826"/>
          <ac:picMkLst>
            <pc:docMk/>
            <pc:sldMk cId="2421225255" sldId="261"/>
            <ac:picMk id="40" creationId="{DB9CA057-1E5D-D311-6649-0DFE4BDBF127}"/>
          </ac:picMkLst>
        </pc:picChg>
        <pc:picChg chg="add mod">
          <ac:chgData name="Gaia Petrucci" userId="eaa9fa10-0a47-4a3d-bb5e-3fd2e89b9a0f" providerId="ADAL" clId="{4FC7DBA0-BAEE-4541-B8A8-16CFD3C447D7}" dt="2022-09-02T12:27:34.183" v="342" actId="1076"/>
          <ac:picMkLst>
            <pc:docMk/>
            <pc:sldMk cId="2421225255" sldId="261"/>
            <ac:picMk id="42" creationId="{9AD0702C-FAB8-B1CE-8890-1F480EE54286}"/>
          </ac:picMkLst>
        </pc:picChg>
        <pc:picChg chg="add mod">
          <ac:chgData name="Gaia Petrucci" userId="eaa9fa10-0a47-4a3d-bb5e-3fd2e89b9a0f" providerId="ADAL" clId="{4FC7DBA0-BAEE-4541-B8A8-16CFD3C447D7}" dt="2022-09-02T12:59:39.113" v="356" actId="29295"/>
          <ac:picMkLst>
            <pc:docMk/>
            <pc:sldMk cId="2421225255" sldId="261"/>
            <ac:picMk id="44" creationId="{A18B4C31-A159-D044-1C62-9B9A06724C60}"/>
          </ac:picMkLst>
        </pc:picChg>
      </pc:sldChg>
      <pc:sldChg chg="addSp delSp modSp mod">
        <pc:chgData name="Gaia Petrucci" userId="eaa9fa10-0a47-4a3d-bb5e-3fd2e89b9a0f" providerId="ADAL" clId="{4FC7DBA0-BAEE-4541-B8A8-16CFD3C447D7}" dt="2022-09-02T14:00:32.805" v="508" actId="14826"/>
        <pc:sldMkLst>
          <pc:docMk/>
          <pc:sldMk cId="3833664944" sldId="262"/>
        </pc:sldMkLst>
        <pc:spChg chg="add del mod">
          <ac:chgData name="Gaia Petrucci" userId="eaa9fa10-0a47-4a3d-bb5e-3fd2e89b9a0f" providerId="ADAL" clId="{4FC7DBA0-BAEE-4541-B8A8-16CFD3C447D7}" dt="2022-09-02T13:59:25.075" v="493"/>
          <ac:spMkLst>
            <pc:docMk/>
            <pc:sldMk cId="3833664944" sldId="262"/>
            <ac:spMk id="4" creationId="{E9499EC6-BE89-D5CC-9657-90B84D85783F}"/>
          </ac:spMkLst>
        </pc:spChg>
        <pc:picChg chg="del">
          <ac:chgData name="Gaia Petrucci" userId="eaa9fa10-0a47-4a3d-bb5e-3fd2e89b9a0f" providerId="ADAL" clId="{4FC7DBA0-BAEE-4541-B8A8-16CFD3C447D7}" dt="2022-09-02T10:29:18.913" v="6" actId="478"/>
          <ac:picMkLst>
            <pc:docMk/>
            <pc:sldMk cId="3833664944" sldId="262"/>
            <ac:picMk id="5" creationId="{0050EB9B-F87F-9440-5894-353EAD514135}"/>
          </ac:picMkLst>
        </pc:picChg>
        <pc:picChg chg="del">
          <ac:chgData name="Gaia Petrucci" userId="eaa9fa10-0a47-4a3d-bb5e-3fd2e89b9a0f" providerId="ADAL" clId="{4FC7DBA0-BAEE-4541-B8A8-16CFD3C447D7}" dt="2022-09-02T10:29:18.913" v="6" actId="478"/>
          <ac:picMkLst>
            <pc:docMk/>
            <pc:sldMk cId="3833664944" sldId="262"/>
            <ac:picMk id="7" creationId="{6785219B-D62C-C095-DC04-05563AA8DA8F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8" creationId="{4EAF3553-C1D6-2C73-1925-DB6117B4D213}"/>
          </ac:picMkLst>
        </pc:picChg>
        <pc:picChg chg="del">
          <ac:chgData name="Gaia Petrucci" userId="eaa9fa10-0a47-4a3d-bb5e-3fd2e89b9a0f" providerId="ADAL" clId="{4FC7DBA0-BAEE-4541-B8A8-16CFD3C447D7}" dt="2022-09-02T10:29:18.913" v="6" actId="478"/>
          <ac:picMkLst>
            <pc:docMk/>
            <pc:sldMk cId="3833664944" sldId="262"/>
            <ac:picMk id="9" creationId="{9E4A9539-07FB-F552-6923-487C20E0BF8F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11" creationId="{09995E03-61F0-6FB7-C710-6463CBAA0317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13" creationId="{DD5CED40-0BBC-148A-8BC9-EA5FA58A24A7}"/>
          </ac:picMkLst>
        </pc:picChg>
        <pc:picChg chg="add del mod">
          <ac:chgData name="Gaia Petrucci" userId="eaa9fa10-0a47-4a3d-bb5e-3fd2e89b9a0f" providerId="ADAL" clId="{4FC7DBA0-BAEE-4541-B8A8-16CFD3C447D7}" dt="2022-09-02T13:26:31.972" v="489"/>
          <ac:picMkLst>
            <pc:docMk/>
            <pc:sldMk cId="3833664944" sldId="262"/>
            <ac:picMk id="15" creationId="{AD112B99-E1FF-037B-8890-32ACA5C738BD}"/>
          </ac:picMkLst>
        </pc:picChg>
        <pc:picChg chg="add mod">
          <ac:chgData name="Gaia Petrucci" userId="eaa9fa10-0a47-4a3d-bb5e-3fd2e89b9a0f" providerId="ADAL" clId="{4FC7DBA0-BAEE-4541-B8A8-16CFD3C447D7}" dt="2022-09-02T14:00:21.173" v="507" actId="1076"/>
          <ac:picMkLst>
            <pc:docMk/>
            <pc:sldMk cId="3833664944" sldId="262"/>
            <ac:picMk id="17" creationId="{020DE6F7-7091-2D4A-5D11-97C95EC91EFF}"/>
          </ac:picMkLst>
        </pc:picChg>
        <pc:picChg chg="add mod">
          <ac:chgData name="Gaia Petrucci" userId="eaa9fa10-0a47-4a3d-bb5e-3fd2e89b9a0f" providerId="ADAL" clId="{4FC7DBA0-BAEE-4541-B8A8-16CFD3C447D7}" dt="2022-09-02T14:00:32.805" v="508" actId="14826"/>
          <ac:picMkLst>
            <pc:docMk/>
            <pc:sldMk cId="3833664944" sldId="262"/>
            <ac:picMk id="19" creationId="{FAF30EAD-6AE7-6EC4-BCD9-3A1134810432}"/>
          </ac:picMkLst>
        </pc:picChg>
        <pc:picChg chg="add mod">
          <ac:chgData name="Gaia Petrucci" userId="eaa9fa10-0a47-4a3d-bb5e-3fd2e89b9a0f" providerId="ADAL" clId="{4FC7DBA0-BAEE-4541-B8A8-16CFD3C447D7}" dt="2022-09-02T14:00:06.502" v="503" actId="1076"/>
          <ac:picMkLst>
            <pc:docMk/>
            <pc:sldMk cId="3833664944" sldId="262"/>
            <ac:picMk id="21" creationId="{ED489C33-211A-706E-9308-29ED6718E58F}"/>
          </ac:picMkLst>
        </pc:picChg>
        <pc:picChg chg="add mod">
          <ac:chgData name="Gaia Petrucci" userId="eaa9fa10-0a47-4a3d-bb5e-3fd2e89b9a0f" providerId="ADAL" clId="{4FC7DBA0-BAEE-4541-B8A8-16CFD3C447D7}" dt="2022-09-02T14:00:06.502" v="503" actId="1076"/>
          <ac:picMkLst>
            <pc:docMk/>
            <pc:sldMk cId="3833664944" sldId="262"/>
            <ac:picMk id="23" creationId="{72E1EB2E-9D79-27C6-488C-D323CF2581B2}"/>
          </ac:picMkLst>
        </pc:picChg>
      </pc:sldChg>
      <pc:sldChg chg="modSp new mod">
        <pc:chgData name="Gaia Petrucci" userId="eaa9fa10-0a47-4a3d-bb5e-3fd2e89b9a0f" providerId="ADAL" clId="{4FC7DBA0-BAEE-4541-B8A8-16CFD3C447D7}" dt="2022-09-21T13:57:26.849" v="808" actId="20577"/>
        <pc:sldMkLst>
          <pc:docMk/>
          <pc:sldMk cId="1734888199" sldId="263"/>
        </pc:sldMkLst>
        <pc:spChg chg="mod">
          <ac:chgData name="Gaia Petrucci" userId="eaa9fa10-0a47-4a3d-bb5e-3fd2e89b9a0f" providerId="ADAL" clId="{4FC7DBA0-BAEE-4541-B8A8-16CFD3C447D7}" dt="2022-09-21T13:56:56.783" v="762" actId="20577"/>
          <ac:spMkLst>
            <pc:docMk/>
            <pc:sldMk cId="1734888199" sldId="263"/>
            <ac:spMk id="2" creationId="{18CAAC34-188D-60DE-1FFB-7E0D2C516D28}"/>
          </ac:spMkLst>
        </pc:spChg>
        <pc:spChg chg="mod">
          <ac:chgData name="Gaia Petrucci" userId="eaa9fa10-0a47-4a3d-bb5e-3fd2e89b9a0f" providerId="ADAL" clId="{4FC7DBA0-BAEE-4541-B8A8-16CFD3C447D7}" dt="2022-09-21T13:57:26.849" v="808" actId="20577"/>
          <ac:spMkLst>
            <pc:docMk/>
            <pc:sldMk cId="1734888199" sldId="263"/>
            <ac:spMk id="3" creationId="{26156541-E8F9-1AC5-A834-99752AABAA60}"/>
          </ac:spMkLst>
        </pc:spChg>
      </pc:sldChg>
      <pc:sldChg chg="addSp delSp modSp add mod ord">
        <pc:chgData name="Gaia Petrucci" userId="eaa9fa10-0a47-4a3d-bb5e-3fd2e89b9a0f" providerId="ADAL" clId="{4FC7DBA0-BAEE-4541-B8A8-16CFD3C447D7}" dt="2022-09-26T13:13:03.758" v="1466" actId="14826"/>
        <pc:sldMkLst>
          <pc:docMk/>
          <pc:sldMk cId="1896767764" sldId="264"/>
        </pc:sldMkLst>
        <pc:spChg chg="mod">
          <ac:chgData name="Gaia Petrucci" userId="eaa9fa10-0a47-4a3d-bb5e-3fd2e89b9a0f" providerId="ADAL" clId="{4FC7DBA0-BAEE-4541-B8A8-16CFD3C447D7}" dt="2022-09-22T08:59:08.043" v="1368" actId="20577"/>
          <ac:spMkLst>
            <pc:docMk/>
            <pc:sldMk cId="1896767764" sldId="264"/>
            <ac:spMk id="2" creationId="{A5665B8C-1037-16F9-F743-7C9092CD8656}"/>
          </ac:spMkLst>
        </pc:spChg>
        <pc:spChg chg="add del mod">
          <ac:chgData name="Gaia Petrucci" userId="eaa9fa10-0a47-4a3d-bb5e-3fd2e89b9a0f" providerId="ADAL" clId="{4FC7DBA0-BAEE-4541-B8A8-16CFD3C447D7}" dt="2022-09-22T08:49:12.969" v="1306" actId="478"/>
          <ac:spMkLst>
            <pc:docMk/>
            <pc:sldMk cId="1896767764" sldId="264"/>
            <ac:spMk id="4" creationId="{A0AD6F4E-797C-DDB6-D56D-A263E3783A9C}"/>
          </ac:spMkLst>
        </pc:spChg>
        <pc:picChg chg="add mod">
          <ac:chgData name="Gaia Petrucci" userId="eaa9fa10-0a47-4a3d-bb5e-3fd2e89b9a0f" providerId="ADAL" clId="{4FC7DBA0-BAEE-4541-B8A8-16CFD3C447D7}" dt="2022-09-22T08:59:49.562" v="1430" actId="1037"/>
          <ac:picMkLst>
            <pc:docMk/>
            <pc:sldMk cId="1896767764" sldId="264"/>
            <ac:picMk id="6" creationId="{D6AC1F61-8260-F7C9-7FE9-13B9CD0DD785}"/>
          </ac:picMkLst>
        </pc:picChg>
        <pc:picChg chg="add del mod">
          <ac:chgData name="Gaia Petrucci" userId="eaa9fa10-0a47-4a3d-bb5e-3fd2e89b9a0f" providerId="ADAL" clId="{4FC7DBA0-BAEE-4541-B8A8-16CFD3C447D7}" dt="2022-09-22T08:51:58.746" v="1316" actId="478"/>
          <ac:picMkLst>
            <pc:docMk/>
            <pc:sldMk cId="1896767764" sldId="264"/>
            <ac:picMk id="8" creationId="{F0C55E2A-2363-72BD-DB71-60F2044D3EA0}"/>
          </ac:picMkLst>
        </pc:picChg>
        <pc:picChg chg="add mod">
          <ac:chgData name="Gaia Petrucci" userId="eaa9fa10-0a47-4a3d-bb5e-3fd2e89b9a0f" providerId="ADAL" clId="{4FC7DBA0-BAEE-4541-B8A8-16CFD3C447D7}" dt="2022-09-22T08:59:57.778" v="1462" actId="1037"/>
          <ac:picMkLst>
            <pc:docMk/>
            <pc:sldMk cId="1896767764" sldId="264"/>
            <ac:picMk id="10" creationId="{A8ACEB05-8AC1-D2E1-D938-34D055AE28E9}"/>
          </ac:picMkLst>
        </pc:picChg>
        <pc:picChg chg="add del mod">
          <ac:chgData name="Gaia Petrucci" userId="eaa9fa10-0a47-4a3d-bb5e-3fd2e89b9a0f" providerId="ADAL" clId="{4FC7DBA0-BAEE-4541-B8A8-16CFD3C447D7}" dt="2022-09-22T08:55:45.154" v="1324" actId="478"/>
          <ac:picMkLst>
            <pc:docMk/>
            <pc:sldMk cId="1896767764" sldId="264"/>
            <ac:picMk id="12" creationId="{493E237F-CDE1-0270-3E03-23E449AF0936}"/>
          </ac:picMkLst>
        </pc:picChg>
        <pc:picChg chg="add mod">
          <ac:chgData name="Gaia Petrucci" userId="eaa9fa10-0a47-4a3d-bb5e-3fd2e89b9a0f" providerId="ADAL" clId="{4FC7DBA0-BAEE-4541-B8A8-16CFD3C447D7}" dt="2022-09-22T08:59:43.770" v="1413" actId="14100"/>
          <ac:picMkLst>
            <pc:docMk/>
            <pc:sldMk cId="1896767764" sldId="264"/>
            <ac:picMk id="14" creationId="{11BD0612-4DC2-109B-FD44-84E89CBDDF66}"/>
          </ac:picMkLst>
        </pc:picChg>
        <pc:picChg chg="add mod">
          <ac:chgData name="Gaia Petrucci" userId="eaa9fa10-0a47-4a3d-bb5e-3fd2e89b9a0f" providerId="ADAL" clId="{4FC7DBA0-BAEE-4541-B8A8-16CFD3C447D7}" dt="2022-09-22T08:59:57.778" v="1462" actId="1037"/>
          <ac:picMkLst>
            <pc:docMk/>
            <pc:sldMk cId="1896767764" sldId="264"/>
            <ac:picMk id="16" creationId="{DF4BB6CC-AFCB-BF43-F78B-724F3D979207}"/>
          </ac:picMkLst>
        </pc:picChg>
        <pc:picChg chg="del">
          <ac:chgData name="Gaia Petrucci" userId="eaa9fa10-0a47-4a3d-bb5e-3fd2e89b9a0f" providerId="ADAL" clId="{4FC7DBA0-BAEE-4541-B8A8-16CFD3C447D7}" dt="2022-09-21T13:58:06.139" v="812" actId="478"/>
          <ac:picMkLst>
            <pc:docMk/>
            <pc:sldMk cId="1896767764" sldId="264"/>
            <ac:picMk id="17" creationId="{020DE6F7-7091-2D4A-5D11-97C95EC91EFF}"/>
          </ac:picMkLst>
        </pc:picChg>
        <pc:picChg chg="del">
          <ac:chgData name="Gaia Petrucci" userId="eaa9fa10-0a47-4a3d-bb5e-3fd2e89b9a0f" providerId="ADAL" clId="{4FC7DBA0-BAEE-4541-B8A8-16CFD3C447D7}" dt="2022-09-21T13:58:06.139" v="812" actId="478"/>
          <ac:picMkLst>
            <pc:docMk/>
            <pc:sldMk cId="1896767764" sldId="264"/>
            <ac:picMk id="19" creationId="{FAF30EAD-6AE7-6EC4-BCD9-3A1134810432}"/>
          </ac:picMkLst>
        </pc:picChg>
        <pc:picChg chg="add mod">
          <ac:chgData name="Gaia Petrucci" userId="eaa9fa10-0a47-4a3d-bb5e-3fd2e89b9a0f" providerId="ADAL" clId="{4FC7DBA0-BAEE-4541-B8A8-16CFD3C447D7}" dt="2022-09-22T08:59:49.562" v="1430" actId="1037"/>
          <ac:picMkLst>
            <pc:docMk/>
            <pc:sldMk cId="1896767764" sldId="264"/>
            <ac:picMk id="20" creationId="{6C8F6D20-6346-81DD-39E3-FB904C1DD0EE}"/>
          </ac:picMkLst>
        </pc:picChg>
        <pc:picChg chg="del">
          <ac:chgData name="Gaia Petrucci" userId="eaa9fa10-0a47-4a3d-bb5e-3fd2e89b9a0f" providerId="ADAL" clId="{4FC7DBA0-BAEE-4541-B8A8-16CFD3C447D7}" dt="2022-09-22T08:58:53.770" v="1351" actId="478"/>
          <ac:picMkLst>
            <pc:docMk/>
            <pc:sldMk cId="1896767764" sldId="264"/>
            <ac:picMk id="21" creationId="{ED489C33-211A-706E-9308-29ED6718E58F}"/>
          </ac:picMkLst>
        </pc:picChg>
        <pc:picChg chg="del">
          <ac:chgData name="Gaia Petrucci" userId="eaa9fa10-0a47-4a3d-bb5e-3fd2e89b9a0f" providerId="ADAL" clId="{4FC7DBA0-BAEE-4541-B8A8-16CFD3C447D7}" dt="2022-09-21T13:58:06.139" v="812" actId="478"/>
          <ac:picMkLst>
            <pc:docMk/>
            <pc:sldMk cId="1896767764" sldId="264"/>
            <ac:picMk id="23" creationId="{72E1EB2E-9D79-27C6-488C-D323CF2581B2}"/>
          </ac:picMkLst>
        </pc:picChg>
        <pc:picChg chg="add mod">
          <ac:chgData name="Gaia Petrucci" userId="eaa9fa10-0a47-4a3d-bb5e-3fd2e89b9a0f" providerId="ADAL" clId="{4FC7DBA0-BAEE-4541-B8A8-16CFD3C447D7}" dt="2022-09-22T08:59:43.770" v="1413" actId="14100"/>
          <ac:picMkLst>
            <pc:docMk/>
            <pc:sldMk cId="1896767764" sldId="264"/>
            <ac:picMk id="24" creationId="{26387430-9032-5DE8-4B6B-CF7A1F5DE3FC}"/>
          </ac:picMkLst>
        </pc:picChg>
        <pc:picChg chg="add mod">
          <ac:chgData name="Gaia Petrucci" userId="eaa9fa10-0a47-4a3d-bb5e-3fd2e89b9a0f" providerId="ADAL" clId="{4FC7DBA0-BAEE-4541-B8A8-16CFD3C447D7}" dt="2022-09-26T13:13:03.758" v="1466" actId="14826"/>
          <ac:picMkLst>
            <pc:docMk/>
            <pc:sldMk cId="1896767764" sldId="264"/>
            <ac:picMk id="26" creationId="{5CF95A61-24E7-D0C5-112D-EA3E014CA8D2}"/>
          </ac:picMkLst>
        </pc:picChg>
      </pc:sldChg>
      <pc:sldChg chg="addSp delSp modSp add mod">
        <pc:chgData name="Gaia Petrucci" userId="eaa9fa10-0a47-4a3d-bb5e-3fd2e89b9a0f" providerId="ADAL" clId="{4FC7DBA0-BAEE-4541-B8A8-16CFD3C447D7}" dt="2022-09-26T13:12:38.442" v="1465" actId="14826"/>
        <pc:sldMkLst>
          <pc:docMk/>
          <pc:sldMk cId="4099790224" sldId="265"/>
        </pc:sldMkLst>
        <pc:spChg chg="mod">
          <ac:chgData name="Gaia Petrucci" userId="eaa9fa10-0a47-4a3d-bb5e-3fd2e89b9a0f" providerId="ADAL" clId="{4FC7DBA0-BAEE-4541-B8A8-16CFD3C447D7}" dt="2022-09-21T13:58:59.563" v="823" actId="20577"/>
          <ac:spMkLst>
            <pc:docMk/>
            <pc:sldMk cId="4099790224" sldId="265"/>
            <ac:spMk id="2" creationId="{A5665B8C-1037-16F9-F743-7C9092CD8656}"/>
          </ac:spMkLst>
        </pc:spChg>
        <pc:spChg chg="add del mod">
          <ac:chgData name="Gaia Petrucci" userId="eaa9fa10-0a47-4a3d-bb5e-3fd2e89b9a0f" providerId="ADAL" clId="{4FC7DBA0-BAEE-4541-B8A8-16CFD3C447D7}" dt="2022-09-21T13:58:31.802" v="816" actId="478"/>
          <ac:spMkLst>
            <pc:docMk/>
            <pc:sldMk cId="4099790224" sldId="265"/>
            <ac:spMk id="4" creationId="{A26E5CEE-9130-291E-BBC8-4852DF49467F}"/>
          </ac:spMkLst>
        </pc:spChg>
        <pc:spChg chg="mod">
          <ac:chgData name="Gaia Petrucci" userId="eaa9fa10-0a47-4a3d-bb5e-3fd2e89b9a0f" providerId="ADAL" clId="{4FC7DBA0-BAEE-4541-B8A8-16CFD3C447D7}" dt="2022-09-22T08:42:53.114" v="1002" actId="1037"/>
          <ac:spMkLst>
            <pc:docMk/>
            <pc:sldMk cId="4099790224" sldId="265"/>
            <ac:spMk id="10" creationId="{DD2E246E-033D-423B-FC40-583E65437350}"/>
          </ac:spMkLst>
        </pc:spChg>
        <pc:spChg chg="mod">
          <ac:chgData name="Gaia Petrucci" userId="eaa9fa10-0a47-4a3d-bb5e-3fd2e89b9a0f" providerId="ADAL" clId="{4FC7DBA0-BAEE-4541-B8A8-16CFD3C447D7}" dt="2022-09-22T08:42:53.114" v="1002" actId="1037"/>
          <ac:spMkLst>
            <pc:docMk/>
            <pc:sldMk cId="4099790224" sldId="265"/>
            <ac:spMk id="11" creationId="{18C65638-BF53-D7A3-A917-9C212D2E8313}"/>
          </ac:spMkLst>
        </pc:spChg>
        <pc:spChg chg="del">
          <ac:chgData name="Gaia Petrucci" userId="eaa9fa10-0a47-4a3d-bb5e-3fd2e89b9a0f" providerId="ADAL" clId="{4FC7DBA0-BAEE-4541-B8A8-16CFD3C447D7}" dt="2022-09-21T13:58:34.636" v="817" actId="478"/>
          <ac:spMkLst>
            <pc:docMk/>
            <pc:sldMk cId="4099790224" sldId="265"/>
            <ac:spMk id="30" creationId="{DA5C2493-65BC-0A00-F981-ED7BDB376488}"/>
          </ac:spMkLst>
        </pc:spChg>
        <pc:picChg chg="add mod ord">
          <ac:chgData name="Gaia Petrucci" userId="eaa9fa10-0a47-4a3d-bb5e-3fd2e89b9a0f" providerId="ADAL" clId="{4FC7DBA0-BAEE-4541-B8A8-16CFD3C447D7}" dt="2022-09-21T14:01:55.118" v="858" actId="1038"/>
          <ac:picMkLst>
            <pc:docMk/>
            <pc:sldMk cId="4099790224" sldId="265"/>
            <ac:picMk id="6" creationId="{E0844E8B-17DF-0EA9-B44F-B8714A66FCDB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8" creationId="{1068384B-114A-A168-FC75-3B449DD577CE}"/>
          </ac:picMkLst>
        </pc:picChg>
        <pc:picChg chg="add mod ord">
          <ac:chgData name="Gaia Petrucci" userId="eaa9fa10-0a47-4a3d-bb5e-3fd2e89b9a0f" providerId="ADAL" clId="{4FC7DBA0-BAEE-4541-B8A8-16CFD3C447D7}" dt="2022-09-21T14:02:04.353" v="871" actId="1037"/>
          <ac:picMkLst>
            <pc:docMk/>
            <pc:sldMk cId="4099790224" sldId="265"/>
            <ac:picMk id="9" creationId="{82CE5533-2F7E-B834-E4BB-F8051EFF202F}"/>
          </ac:picMkLst>
        </pc:picChg>
        <pc:picChg chg="add mod">
          <ac:chgData name="Gaia Petrucci" userId="eaa9fa10-0a47-4a3d-bb5e-3fd2e89b9a0f" providerId="ADAL" clId="{4FC7DBA0-BAEE-4541-B8A8-16CFD3C447D7}" dt="2022-09-22T08:36:41.690" v="991" actId="1038"/>
          <ac:picMkLst>
            <pc:docMk/>
            <pc:sldMk cId="4099790224" sldId="265"/>
            <ac:picMk id="13" creationId="{8BFB5B0F-0B09-0E14-9E87-3072751051FE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14" creationId="{8F73751F-7CBC-1203-ED7F-E91807B6B04C}"/>
          </ac:picMkLst>
        </pc:picChg>
        <pc:picChg chg="add mod">
          <ac:chgData name="Gaia Petrucci" userId="eaa9fa10-0a47-4a3d-bb5e-3fd2e89b9a0f" providerId="ADAL" clId="{4FC7DBA0-BAEE-4541-B8A8-16CFD3C447D7}" dt="2022-09-22T08:42:58.401" v="1003" actId="1076"/>
          <ac:picMkLst>
            <pc:docMk/>
            <pc:sldMk cId="4099790224" sldId="265"/>
            <ac:picMk id="16" creationId="{15C6C5C2-CF8D-6546-80D5-9D48E676E4A7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18" creationId="{D66C4157-7408-2AF3-A84C-7B74A19A6909}"/>
          </ac:picMkLst>
        </pc:picChg>
        <pc:picChg chg="del">
          <ac:chgData name="Gaia Petrucci" userId="eaa9fa10-0a47-4a3d-bb5e-3fd2e89b9a0f" providerId="ADAL" clId="{4FC7DBA0-BAEE-4541-B8A8-16CFD3C447D7}" dt="2022-09-21T13:59:06.010" v="825" actId="478"/>
          <ac:picMkLst>
            <pc:docMk/>
            <pc:sldMk cId="4099790224" sldId="265"/>
            <ac:picMk id="19" creationId="{37C1FB8B-45D4-F9E7-7965-F94A860D5E8D}"/>
          </ac:picMkLst>
        </pc:picChg>
        <pc:picChg chg="add mod">
          <ac:chgData name="Gaia Petrucci" userId="eaa9fa10-0a47-4a3d-bb5e-3fd2e89b9a0f" providerId="ADAL" clId="{4FC7DBA0-BAEE-4541-B8A8-16CFD3C447D7}" dt="2022-09-22T08:42:53.114" v="1002" actId="1037"/>
          <ac:picMkLst>
            <pc:docMk/>
            <pc:sldMk cId="4099790224" sldId="265"/>
            <ac:picMk id="20" creationId="{7D25EF54-62A2-670C-0F28-811EEAD27CD9}"/>
          </ac:picMkLst>
        </pc:picChg>
        <pc:picChg chg="del">
          <ac:chgData name="Gaia Petrucci" userId="eaa9fa10-0a47-4a3d-bb5e-3fd2e89b9a0f" providerId="ADAL" clId="{4FC7DBA0-BAEE-4541-B8A8-16CFD3C447D7}" dt="2022-09-21T13:59:03.310" v="824" actId="478"/>
          <ac:picMkLst>
            <pc:docMk/>
            <pc:sldMk cId="4099790224" sldId="265"/>
            <ac:picMk id="21" creationId="{DC3FCC69-EE24-5A9E-47B6-B0203A314245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23" creationId="{E3F23E46-09F1-DF39-7AD2-F0E159693417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25" creationId="{4B457C91-AD9C-1300-06CB-4632A5305CEE}"/>
          </ac:picMkLst>
        </pc:picChg>
        <pc:picChg chg="add del mod">
          <ac:chgData name="Gaia Petrucci" userId="eaa9fa10-0a47-4a3d-bb5e-3fd2e89b9a0f" providerId="ADAL" clId="{4FC7DBA0-BAEE-4541-B8A8-16CFD3C447D7}" dt="2022-09-22T08:33:49.326" v="907"/>
          <ac:picMkLst>
            <pc:docMk/>
            <pc:sldMk cId="4099790224" sldId="265"/>
            <ac:picMk id="26" creationId="{5C3BFF18-AACC-867B-4470-3045AE29795C}"/>
          </ac:picMkLst>
        </pc:picChg>
        <pc:picChg chg="del">
          <ac:chgData name="Gaia Petrucci" userId="eaa9fa10-0a47-4a3d-bb5e-3fd2e89b9a0f" providerId="ADAL" clId="{4FC7DBA0-BAEE-4541-B8A8-16CFD3C447D7}" dt="2022-09-21T13:58:26.184" v="815" actId="478"/>
          <ac:picMkLst>
            <pc:docMk/>
            <pc:sldMk cId="4099790224" sldId="265"/>
            <ac:picMk id="27" creationId="{01CF2196-CBD2-3EF2-ADA1-8B7F63C2F05A}"/>
          </ac:picMkLst>
        </pc:picChg>
        <pc:picChg chg="add del mod">
          <ac:chgData name="Gaia Petrucci" userId="eaa9fa10-0a47-4a3d-bb5e-3fd2e89b9a0f" providerId="ADAL" clId="{4FC7DBA0-BAEE-4541-B8A8-16CFD3C447D7}" dt="2022-09-22T08:33:49.326" v="907"/>
          <ac:picMkLst>
            <pc:docMk/>
            <pc:sldMk cId="4099790224" sldId="265"/>
            <ac:picMk id="29" creationId="{5288EA9D-98A9-C2C4-4022-2C87BF03C2EA}"/>
          </ac:picMkLst>
        </pc:picChg>
        <pc:picChg chg="add del mod">
          <ac:chgData name="Gaia Petrucci" userId="eaa9fa10-0a47-4a3d-bb5e-3fd2e89b9a0f" providerId="ADAL" clId="{4FC7DBA0-BAEE-4541-B8A8-16CFD3C447D7}" dt="2022-09-22T08:33:49.326" v="907"/>
          <ac:picMkLst>
            <pc:docMk/>
            <pc:sldMk cId="4099790224" sldId="265"/>
            <ac:picMk id="32" creationId="{5814BC61-0F86-7CD1-D70C-48E6F347ABD7}"/>
          </ac:picMkLst>
        </pc:picChg>
        <pc:picChg chg="add del mod">
          <ac:chgData name="Gaia Petrucci" userId="eaa9fa10-0a47-4a3d-bb5e-3fd2e89b9a0f" providerId="ADAL" clId="{4FC7DBA0-BAEE-4541-B8A8-16CFD3C447D7}" dt="2022-09-22T08:33:49.326" v="907"/>
          <ac:picMkLst>
            <pc:docMk/>
            <pc:sldMk cId="4099790224" sldId="265"/>
            <ac:picMk id="34" creationId="{57BF5D2C-BCFC-3680-F001-B887B953BAF9}"/>
          </ac:picMkLst>
        </pc:picChg>
        <pc:picChg chg="add mod">
          <ac:chgData name="Gaia Petrucci" userId="eaa9fa10-0a47-4a3d-bb5e-3fd2e89b9a0f" providerId="ADAL" clId="{4FC7DBA0-BAEE-4541-B8A8-16CFD3C447D7}" dt="2022-09-22T08:33:48.148" v="904" actId="571"/>
          <ac:picMkLst>
            <pc:docMk/>
            <pc:sldMk cId="4099790224" sldId="265"/>
            <ac:picMk id="35" creationId="{F634BC8B-4D27-AE16-E1C2-F5BFD4AB53A6}"/>
          </ac:picMkLst>
        </pc:picChg>
        <pc:picChg chg="add mod">
          <ac:chgData name="Gaia Petrucci" userId="eaa9fa10-0a47-4a3d-bb5e-3fd2e89b9a0f" providerId="ADAL" clId="{4FC7DBA0-BAEE-4541-B8A8-16CFD3C447D7}" dt="2022-09-22T08:33:48.148" v="904" actId="571"/>
          <ac:picMkLst>
            <pc:docMk/>
            <pc:sldMk cId="4099790224" sldId="265"/>
            <ac:picMk id="36" creationId="{A5A8BFB7-9EDF-95D8-7851-6A6E586E5319}"/>
          </ac:picMkLst>
        </pc:picChg>
        <pc:picChg chg="add mod">
          <ac:chgData name="Gaia Petrucci" userId="eaa9fa10-0a47-4a3d-bb5e-3fd2e89b9a0f" providerId="ADAL" clId="{4FC7DBA0-BAEE-4541-B8A8-16CFD3C447D7}" dt="2022-09-26T13:12:38.442" v="1465" actId="14826"/>
          <ac:picMkLst>
            <pc:docMk/>
            <pc:sldMk cId="4099790224" sldId="265"/>
            <ac:picMk id="38" creationId="{2AF89FD0-DF9C-4166-67BD-7BE791886B04}"/>
          </ac:picMkLst>
        </pc:picChg>
        <pc:picChg chg="add mod">
          <ac:chgData name="Gaia Petrucci" userId="eaa9fa10-0a47-4a3d-bb5e-3fd2e89b9a0f" providerId="ADAL" clId="{4FC7DBA0-BAEE-4541-B8A8-16CFD3C447D7}" dt="2022-09-22T08:36:41.690" v="991" actId="1038"/>
          <ac:picMkLst>
            <pc:docMk/>
            <pc:sldMk cId="4099790224" sldId="265"/>
            <ac:picMk id="40" creationId="{81317ACB-FFB4-4691-1589-89AAF544A071}"/>
          </ac:picMkLst>
        </pc:picChg>
        <pc:picChg chg="add mod">
          <ac:chgData name="Gaia Petrucci" userId="eaa9fa10-0a47-4a3d-bb5e-3fd2e89b9a0f" providerId="ADAL" clId="{4FC7DBA0-BAEE-4541-B8A8-16CFD3C447D7}" dt="2022-09-22T08:43:02.449" v="1004" actId="1076"/>
          <ac:picMkLst>
            <pc:docMk/>
            <pc:sldMk cId="4099790224" sldId="265"/>
            <ac:picMk id="42" creationId="{A8907A6C-6AC6-5042-614E-FF1D13611CCB}"/>
          </ac:picMkLst>
        </pc:picChg>
        <pc:picChg chg="add mod">
          <ac:chgData name="Gaia Petrucci" userId="eaa9fa10-0a47-4a3d-bb5e-3fd2e89b9a0f" providerId="ADAL" clId="{4FC7DBA0-BAEE-4541-B8A8-16CFD3C447D7}" dt="2022-09-22T08:42:53.114" v="1002" actId="1037"/>
          <ac:picMkLst>
            <pc:docMk/>
            <pc:sldMk cId="4099790224" sldId="265"/>
            <ac:picMk id="44" creationId="{2FEE804C-F3B1-1ABC-416A-4EDFE3E7F998}"/>
          </ac:picMkLst>
        </pc:picChg>
      </pc:sldChg>
      <pc:sldChg chg="addSp delSp modSp add mod">
        <pc:chgData name="Gaia Petrucci" userId="eaa9fa10-0a47-4a3d-bb5e-3fd2e89b9a0f" providerId="ADAL" clId="{4FC7DBA0-BAEE-4541-B8A8-16CFD3C447D7}" dt="2022-09-26T14:44:02.417" v="1999" actId="14826"/>
        <pc:sldMkLst>
          <pc:docMk/>
          <pc:sldMk cId="1420873595" sldId="266"/>
        </pc:sldMkLst>
        <pc:spChg chg="add del mod">
          <ac:chgData name="Gaia Petrucci" userId="eaa9fa10-0a47-4a3d-bb5e-3fd2e89b9a0f" providerId="ADAL" clId="{4FC7DBA0-BAEE-4541-B8A8-16CFD3C447D7}" dt="2022-09-22T08:46:19.801" v="1190" actId="478"/>
          <ac:spMkLst>
            <pc:docMk/>
            <pc:sldMk cId="1420873595" sldId="266"/>
            <ac:spMk id="7" creationId="{BDA944AE-044D-2438-9E9F-A436D9C0C8BA}"/>
          </ac:spMkLst>
        </pc:spChg>
        <pc:spChg chg="mod">
          <ac:chgData name="Gaia Petrucci" userId="eaa9fa10-0a47-4a3d-bb5e-3fd2e89b9a0f" providerId="ADAL" clId="{4FC7DBA0-BAEE-4541-B8A8-16CFD3C447D7}" dt="2022-09-22T08:48:50.122" v="1283" actId="1037"/>
          <ac:spMkLst>
            <pc:docMk/>
            <pc:sldMk cId="1420873595" sldId="266"/>
            <ac:spMk id="15" creationId="{3FB05860-D1A8-13D6-1395-C8B47EF60960}"/>
          </ac:spMkLst>
        </pc:spChg>
        <pc:spChg chg="mod">
          <ac:chgData name="Gaia Petrucci" userId="eaa9fa10-0a47-4a3d-bb5e-3fd2e89b9a0f" providerId="ADAL" clId="{4FC7DBA0-BAEE-4541-B8A8-16CFD3C447D7}" dt="2022-09-22T08:48:50.122" v="1283" actId="1037"/>
          <ac:spMkLst>
            <pc:docMk/>
            <pc:sldMk cId="1420873595" sldId="266"/>
            <ac:spMk id="16" creationId="{D925209F-C2F6-26F7-4445-1BCD60B20F96}"/>
          </ac:spMkLst>
        </pc:spChg>
        <pc:spChg chg="del">
          <ac:chgData name="Gaia Petrucci" userId="eaa9fa10-0a47-4a3d-bb5e-3fd2e89b9a0f" providerId="ADAL" clId="{4FC7DBA0-BAEE-4541-B8A8-16CFD3C447D7}" dt="2022-09-21T13:58:19.514" v="814" actId="478"/>
          <ac:spMkLst>
            <pc:docMk/>
            <pc:sldMk cId="1420873595" sldId="266"/>
            <ac:spMk id="45" creationId="{5CEC4F50-3A1B-4CFA-6755-E853B288857C}"/>
          </ac:spMkLst>
        </pc:spChg>
        <pc:picChg chg="add mod">
          <ac:chgData name="Gaia Petrucci" userId="eaa9fa10-0a47-4a3d-bb5e-3fd2e89b9a0f" providerId="ADAL" clId="{4FC7DBA0-BAEE-4541-B8A8-16CFD3C447D7}" dt="2022-09-22T08:48:50.122" v="1283" actId="1037"/>
          <ac:picMkLst>
            <pc:docMk/>
            <pc:sldMk cId="1420873595" sldId="266"/>
            <ac:picMk id="9" creationId="{07DF280E-1061-83D3-89A4-EEF56EB3E0DF}"/>
          </ac:picMkLst>
        </pc:picChg>
        <pc:picChg chg="add mod">
          <ac:chgData name="Gaia Petrucci" userId="eaa9fa10-0a47-4a3d-bb5e-3fd2e89b9a0f" providerId="ADAL" clId="{4FC7DBA0-BAEE-4541-B8A8-16CFD3C447D7}" dt="2022-09-22T08:48:32.962" v="1251" actId="1037"/>
          <ac:picMkLst>
            <pc:docMk/>
            <pc:sldMk cId="1420873595" sldId="266"/>
            <ac:picMk id="11" creationId="{041FEA77-8FD9-EDC4-A138-B7910097961D}"/>
          </ac:picMkLst>
        </pc:picChg>
        <pc:picChg chg="add mod">
          <ac:chgData name="Gaia Petrucci" userId="eaa9fa10-0a47-4a3d-bb5e-3fd2e89b9a0f" providerId="ADAL" clId="{4FC7DBA0-BAEE-4541-B8A8-16CFD3C447D7}" dt="2022-09-22T08:49:00.587" v="1303" actId="1037"/>
          <ac:picMkLst>
            <pc:docMk/>
            <pc:sldMk cId="1420873595" sldId="266"/>
            <ac:picMk id="13" creationId="{2896A634-F90A-9775-AEAE-8BBE0FC80D07}"/>
          </ac:picMkLst>
        </pc:picChg>
        <pc:picChg chg="add mod">
          <ac:chgData name="Gaia Petrucci" userId="eaa9fa10-0a47-4a3d-bb5e-3fd2e89b9a0f" providerId="ADAL" clId="{4FC7DBA0-BAEE-4541-B8A8-16CFD3C447D7}" dt="2022-09-22T08:48:50.122" v="1283" actId="1037"/>
          <ac:picMkLst>
            <pc:docMk/>
            <pc:sldMk cId="1420873595" sldId="266"/>
            <ac:picMk id="17" creationId="{FEC65F7E-F794-F888-CA7F-10D85E177B08}"/>
          </ac:picMkLst>
        </pc:picChg>
        <pc:picChg chg="add mod">
          <ac:chgData name="Gaia Petrucci" userId="eaa9fa10-0a47-4a3d-bb5e-3fd2e89b9a0f" providerId="ADAL" clId="{4FC7DBA0-BAEE-4541-B8A8-16CFD3C447D7}" dt="2022-09-26T14:44:02.417" v="1999" actId="14826"/>
          <ac:picMkLst>
            <pc:docMk/>
            <pc:sldMk cId="1420873595" sldId="266"/>
            <ac:picMk id="19" creationId="{685A3A12-ECB1-6661-7AAD-2A19A5B19127}"/>
          </ac:picMkLst>
        </pc:picChg>
        <pc:picChg chg="del">
          <ac:chgData name="Gaia Petrucci" userId="eaa9fa10-0a47-4a3d-bb5e-3fd2e89b9a0f" providerId="ADAL" clId="{4FC7DBA0-BAEE-4541-B8A8-16CFD3C447D7}" dt="2022-09-22T08:46:14.542" v="1188" actId="478"/>
          <ac:picMkLst>
            <pc:docMk/>
            <pc:sldMk cId="1420873595" sldId="266"/>
            <ac:picMk id="21" creationId="{582545BD-6EEA-DF8C-71F7-01313B3F44E0}"/>
          </ac:picMkLst>
        </pc:picChg>
        <pc:picChg chg="add mod">
          <ac:chgData name="Gaia Petrucci" userId="eaa9fa10-0a47-4a3d-bb5e-3fd2e89b9a0f" providerId="ADAL" clId="{4FC7DBA0-BAEE-4541-B8A8-16CFD3C447D7}" dt="2022-09-22T08:48:32.962" v="1251" actId="1037"/>
          <ac:picMkLst>
            <pc:docMk/>
            <pc:sldMk cId="1420873595" sldId="266"/>
            <ac:picMk id="22" creationId="{7D2D98FF-D17D-DDFB-7495-80B1D9E31F3B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23" creationId="{7700BD06-B4ED-76CC-02E1-DE34280284B6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25" creationId="{5511990E-0B83-0744-8999-D1C00D9F4D7C}"/>
          </ac:picMkLst>
        </pc:picChg>
        <pc:picChg chg="add mod">
          <ac:chgData name="Gaia Petrucci" userId="eaa9fa10-0a47-4a3d-bb5e-3fd2e89b9a0f" providerId="ADAL" clId="{4FC7DBA0-BAEE-4541-B8A8-16CFD3C447D7}" dt="2022-09-22T08:49:00.587" v="1303" actId="1037"/>
          <ac:picMkLst>
            <pc:docMk/>
            <pc:sldMk cId="1420873595" sldId="266"/>
            <ac:picMk id="26" creationId="{91F33B20-6655-36CA-DE88-D1DF8CDCBEA3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33" creationId="{EDEC2D61-B0D4-4894-CA8D-92C37D8BD807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38" creationId="{06CABE0E-D801-86C9-6985-69282A8AE0CC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40" creationId="{DB9CA057-1E5D-D311-6649-0DFE4BDBF127}"/>
          </ac:picMkLst>
        </pc:picChg>
        <pc:picChg chg="del">
          <ac:chgData name="Gaia Petrucci" userId="eaa9fa10-0a47-4a3d-bb5e-3fd2e89b9a0f" providerId="ADAL" clId="{4FC7DBA0-BAEE-4541-B8A8-16CFD3C447D7}" dt="2022-09-22T08:46:16.375" v="1189" actId="478"/>
          <ac:picMkLst>
            <pc:docMk/>
            <pc:sldMk cId="1420873595" sldId="266"/>
            <ac:picMk id="42" creationId="{9AD0702C-FAB8-B1CE-8890-1F480EE54286}"/>
          </ac:picMkLst>
        </pc:picChg>
        <pc:picChg chg="del">
          <ac:chgData name="Gaia Petrucci" userId="eaa9fa10-0a47-4a3d-bb5e-3fd2e89b9a0f" providerId="ADAL" clId="{4FC7DBA0-BAEE-4541-B8A8-16CFD3C447D7}" dt="2022-09-21T13:58:15.819" v="813" actId="478"/>
          <ac:picMkLst>
            <pc:docMk/>
            <pc:sldMk cId="1420873595" sldId="266"/>
            <ac:picMk id="44" creationId="{A18B4C31-A159-D044-1C62-9B9A06724C60}"/>
          </ac:picMkLst>
        </pc:picChg>
      </pc:sldChg>
      <pc:sldChg chg="addSp modSp add mod">
        <pc:chgData name="Gaia Petrucci" userId="eaa9fa10-0a47-4a3d-bb5e-3fd2e89b9a0f" providerId="ADAL" clId="{4FC7DBA0-BAEE-4541-B8A8-16CFD3C447D7}" dt="2022-09-26T13:12:25.581" v="1464" actId="14826"/>
        <pc:sldMkLst>
          <pc:docMk/>
          <pc:sldMk cId="3158598418" sldId="267"/>
        </pc:sldMkLst>
        <pc:spChg chg="mod">
          <ac:chgData name="Gaia Petrucci" userId="eaa9fa10-0a47-4a3d-bb5e-3fd2e89b9a0f" providerId="ADAL" clId="{4FC7DBA0-BAEE-4541-B8A8-16CFD3C447D7}" dt="2022-09-22T08:46:07.194" v="1187" actId="1037"/>
          <ac:spMkLst>
            <pc:docMk/>
            <pc:sldMk cId="3158598418" sldId="267"/>
            <ac:spMk id="10" creationId="{DD2E246E-033D-423B-FC40-583E65437350}"/>
          </ac:spMkLst>
        </pc:spChg>
        <pc:spChg chg="mod">
          <ac:chgData name="Gaia Petrucci" userId="eaa9fa10-0a47-4a3d-bb5e-3fd2e89b9a0f" providerId="ADAL" clId="{4FC7DBA0-BAEE-4541-B8A8-16CFD3C447D7}" dt="2022-09-22T08:46:07.194" v="1187" actId="1037"/>
          <ac:spMkLst>
            <pc:docMk/>
            <pc:sldMk cId="3158598418" sldId="267"/>
            <ac:spMk id="11" creationId="{18C65638-BF53-D7A3-A917-9C212D2E8313}"/>
          </ac:spMkLst>
        </pc:spChg>
        <pc:picChg chg="add mod">
          <ac:chgData name="Gaia Petrucci" userId="eaa9fa10-0a47-4a3d-bb5e-3fd2e89b9a0f" providerId="ADAL" clId="{4FC7DBA0-BAEE-4541-B8A8-16CFD3C447D7}" dt="2022-09-22T08:45:56.082" v="1166" actId="1035"/>
          <ac:picMkLst>
            <pc:docMk/>
            <pc:sldMk cId="3158598418" sldId="267"/>
            <ac:picMk id="4" creationId="{23465F80-D460-F4CD-CEDE-84DA4718A4AE}"/>
          </ac:picMkLst>
        </pc:picChg>
        <pc:picChg chg="add mod">
          <ac:chgData name="Gaia Petrucci" userId="eaa9fa10-0a47-4a3d-bb5e-3fd2e89b9a0f" providerId="ADAL" clId="{4FC7DBA0-BAEE-4541-B8A8-16CFD3C447D7}" dt="2022-09-22T08:45:56.082" v="1166" actId="1035"/>
          <ac:picMkLst>
            <pc:docMk/>
            <pc:sldMk cId="3158598418" sldId="267"/>
            <ac:picMk id="6" creationId="{AF9DBD14-A25C-F20A-F177-EFD66CDBA955}"/>
          </ac:picMkLst>
        </pc:picChg>
        <pc:picChg chg="add mod">
          <ac:chgData name="Gaia Petrucci" userId="eaa9fa10-0a47-4a3d-bb5e-3fd2e89b9a0f" providerId="ADAL" clId="{4FC7DBA0-BAEE-4541-B8A8-16CFD3C447D7}" dt="2022-09-22T08:45:56.082" v="1166" actId="1035"/>
          <ac:picMkLst>
            <pc:docMk/>
            <pc:sldMk cId="3158598418" sldId="267"/>
            <ac:picMk id="8" creationId="{241081EE-2DD9-0BCF-CA59-3C487B74FFBC}"/>
          </ac:picMkLst>
        </pc:picChg>
        <pc:picChg chg="add mod">
          <ac:chgData name="Gaia Petrucci" userId="eaa9fa10-0a47-4a3d-bb5e-3fd2e89b9a0f" providerId="ADAL" clId="{4FC7DBA0-BAEE-4541-B8A8-16CFD3C447D7}" dt="2022-09-22T08:45:37.305" v="1151" actId="1038"/>
          <ac:picMkLst>
            <pc:docMk/>
            <pc:sldMk cId="3158598418" sldId="267"/>
            <ac:picMk id="12" creationId="{2EA61F57-ABF7-C2B2-3CD5-487CAAC8D777}"/>
          </ac:picMkLst>
        </pc:picChg>
        <pc:picChg chg="add mod">
          <ac:chgData name="Gaia Petrucci" userId="eaa9fa10-0a47-4a3d-bb5e-3fd2e89b9a0f" providerId="ADAL" clId="{4FC7DBA0-BAEE-4541-B8A8-16CFD3C447D7}" dt="2022-09-26T13:12:25.581" v="1464" actId="14826"/>
          <ac:picMkLst>
            <pc:docMk/>
            <pc:sldMk cId="3158598418" sldId="267"/>
            <ac:picMk id="14" creationId="{3BDB4ADC-0916-63F9-0BB8-334E77E369DE}"/>
          </ac:picMkLst>
        </pc:picChg>
        <pc:picChg chg="add mod">
          <ac:chgData name="Gaia Petrucci" userId="eaa9fa10-0a47-4a3d-bb5e-3fd2e89b9a0f" providerId="ADAL" clId="{4FC7DBA0-BAEE-4541-B8A8-16CFD3C447D7}" dt="2022-09-22T08:45:04.825" v="1045" actId="1076"/>
          <ac:picMkLst>
            <pc:docMk/>
            <pc:sldMk cId="3158598418" sldId="267"/>
            <ac:picMk id="16" creationId="{5F61723E-A682-C930-B5B0-11BF58F3FE18}"/>
          </ac:picMkLst>
        </pc:picChg>
        <pc:picChg chg="add mod">
          <ac:chgData name="Gaia Petrucci" userId="eaa9fa10-0a47-4a3d-bb5e-3fd2e89b9a0f" providerId="ADAL" clId="{4FC7DBA0-BAEE-4541-B8A8-16CFD3C447D7}" dt="2022-09-22T08:45:28.507" v="1119" actId="1038"/>
          <ac:picMkLst>
            <pc:docMk/>
            <pc:sldMk cId="3158598418" sldId="267"/>
            <ac:picMk id="18" creationId="{6553D7EC-DD30-0E40-7146-7354FF060C73}"/>
          </ac:picMkLst>
        </pc:picChg>
      </pc:sldChg>
      <pc:sldChg chg="addSp delSp modSp add mod ord">
        <pc:chgData name="Gaia Petrucci" userId="eaa9fa10-0a47-4a3d-bb5e-3fd2e89b9a0f" providerId="ADAL" clId="{4FC7DBA0-BAEE-4541-B8A8-16CFD3C447D7}" dt="2022-09-28T07:57:43.346" v="2160" actId="14826"/>
        <pc:sldMkLst>
          <pc:docMk/>
          <pc:sldMk cId="4276776811" sldId="268"/>
        </pc:sldMkLst>
        <pc:spChg chg="mod">
          <ac:chgData name="Gaia Petrucci" userId="eaa9fa10-0a47-4a3d-bb5e-3fd2e89b9a0f" providerId="ADAL" clId="{4FC7DBA0-BAEE-4541-B8A8-16CFD3C447D7}" dt="2022-09-26T13:35:38.529" v="1902" actId="1076"/>
          <ac:spMkLst>
            <pc:docMk/>
            <pc:sldMk cId="4276776811" sldId="268"/>
            <ac:spMk id="2" creationId="{A5665B8C-1037-16F9-F743-7C9092CD8656}"/>
          </ac:spMkLst>
        </pc:spChg>
        <pc:spChg chg="add mod">
          <ac:chgData name="Gaia Petrucci" userId="eaa9fa10-0a47-4a3d-bb5e-3fd2e89b9a0f" providerId="ADAL" clId="{4FC7DBA0-BAEE-4541-B8A8-16CFD3C447D7}" dt="2022-09-28T07:48:23.093" v="2057" actId="20577"/>
          <ac:spMkLst>
            <pc:docMk/>
            <pc:sldMk cId="4276776811" sldId="268"/>
            <ac:spMk id="7" creationId="{311B7EEA-1054-B950-86C9-3D5BA81809C2}"/>
          </ac:spMkLst>
        </pc:spChg>
        <pc:spChg chg="mod">
          <ac:chgData name="Gaia Petrucci" userId="eaa9fa10-0a47-4a3d-bb5e-3fd2e89b9a0f" providerId="ADAL" clId="{4FC7DBA0-BAEE-4541-B8A8-16CFD3C447D7}" dt="2022-09-26T13:40:19.868" v="1983" actId="1038"/>
          <ac:spMkLst>
            <pc:docMk/>
            <pc:sldMk cId="4276776811" sldId="268"/>
            <ac:spMk id="10" creationId="{DD2E246E-033D-423B-FC40-583E65437350}"/>
          </ac:spMkLst>
        </pc:spChg>
        <pc:spChg chg="mod ord">
          <ac:chgData name="Gaia Petrucci" userId="eaa9fa10-0a47-4a3d-bb5e-3fd2e89b9a0f" providerId="ADAL" clId="{4FC7DBA0-BAEE-4541-B8A8-16CFD3C447D7}" dt="2022-09-26T13:40:03.774" v="1979" actId="166"/>
          <ac:spMkLst>
            <pc:docMk/>
            <pc:sldMk cId="4276776811" sldId="268"/>
            <ac:spMk id="11" creationId="{18C65638-BF53-D7A3-A917-9C212D2E8313}"/>
          </ac:spMkLst>
        </pc:spChg>
        <pc:spChg chg="mod">
          <ac:chgData name="Gaia Petrucci" userId="eaa9fa10-0a47-4a3d-bb5e-3fd2e89b9a0f" providerId="ADAL" clId="{4FC7DBA0-BAEE-4541-B8A8-16CFD3C447D7}" dt="2022-09-26T13:40:19.868" v="1983" actId="1038"/>
          <ac:spMkLst>
            <pc:docMk/>
            <pc:sldMk cId="4276776811" sldId="268"/>
            <ac:spMk id="22" creationId="{ABE04250-C2BF-E81D-20FD-EFA1FB2E884B}"/>
          </ac:spMkLst>
        </pc:spChg>
        <pc:spChg chg="add mod">
          <ac:chgData name="Gaia Petrucci" userId="eaa9fa10-0a47-4a3d-bb5e-3fd2e89b9a0f" providerId="ADAL" clId="{4FC7DBA0-BAEE-4541-B8A8-16CFD3C447D7}" dt="2022-09-26T13:40:41.056" v="1989" actId="1037"/>
          <ac:spMkLst>
            <pc:docMk/>
            <pc:sldMk cId="4276776811" sldId="268"/>
            <ac:spMk id="34" creationId="{18965ED1-2DD2-E527-A1CA-B7E15E30C07E}"/>
          </ac:spMkLst>
        </pc:spChg>
        <pc:picChg chg="mod">
          <ac:chgData name="Gaia Petrucci" userId="eaa9fa10-0a47-4a3d-bb5e-3fd2e89b9a0f" providerId="ADAL" clId="{4FC7DBA0-BAEE-4541-B8A8-16CFD3C447D7}" dt="2022-09-26T13:40:19.868" v="1983" actId="1038"/>
          <ac:picMkLst>
            <pc:docMk/>
            <pc:sldMk cId="4276776811" sldId="268"/>
            <ac:picMk id="4" creationId="{23465F80-D460-F4CD-CEDE-84DA4718A4AE}"/>
          </ac:picMkLst>
        </pc:picChg>
        <pc:picChg chg="add mod">
          <ac:chgData name="Gaia Petrucci" userId="eaa9fa10-0a47-4a3d-bb5e-3fd2e89b9a0f" providerId="ADAL" clId="{4FC7DBA0-BAEE-4541-B8A8-16CFD3C447D7}" dt="2022-09-26T13:23:29.401" v="1665" actId="1035"/>
          <ac:picMkLst>
            <pc:docMk/>
            <pc:sldMk cId="4276776811" sldId="268"/>
            <ac:picMk id="5" creationId="{50514FED-FA0E-99EF-3F0E-D7DB93EEE7AB}"/>
          </ac:picMkLst>
        </pc:picChg>
        <pc:picChg chg="mod">
          <ac:chgData name="Gaia Petrucci" userId="eaa9fa10-0a47-4a3d-bb5e-3fd2e89b9a0f" providerId="ADAL" clId="{4FC7DBA0-BAEE-4541-B8A8-16CFD3C447D7}" dt="2022-09-26T13:41:02.998" v="1998" actId="1037"/>
          <ac:picMkLst>
            <pc:docMk/>
            <pc:sldMk cId="4276776811" sldId="268"/>
            <ac:picMk id="6" creationId="{AF9DBD14-A25C-F20A-F177-EFD66CDBA955}"/>
          </ac:picMkLst>
        </pc:picChg>
        <pc:picChg chg="mod">
          <ac:chgData name="Gaia Petrucci" userId="eaa9fa10-0a47-4a3d-bb5e-3fd2e89b9a0f" providerId="ADAL" clId="{4FC7DBA0-BAEE-4541-B8A8-16CFD3C447D7}" dt="2022-09-26T13:40:59.423" v="1997" actId="1038"/>
          <ac:picMkLst>
            <pc:docMk/>
            <pc:sldMk cId="4276776811" sldId="268"/>
            <ac:picMk id="8" creationId="{241081EE-2DD9-0BCF-CA59-3C487B74FFBC}"/>
          </ac:picMkLst>
        </pc:picChg>
        <pc:picChg chg="del">
          <ac:chgData name="Gaia Petrucci" userId="eaa9fa10-0a47-4a3d-bb5e-3fd2e89b9a0f" providerId="ADAL" clId="{4FC7DBA0-BAEE-4541-B8A8-16CFD3C447D7}" dt="2022-09-26T13:15:45.752" v="1586" actId="478"/>
          <ac:picMkLst>
            <pc:docMk/>
            <pc:sldMk cId="4276776811" sldId="268"/>
            <ac:picMk id="12" creationId="{2EA61F57-ABF7-C2B2-3CD5-487CAAC8D777}"/>
          </ac:picMkLst>
        </pc:picChg>
        <pc:picChg chg="add mod">
          <ac:chgData name="Gaia Petrucci" userId="eaa9fa10-0a47-4a3d-bb5e-3fd2e89b9a0f" providerId="ADAL" clId="{4FC7DBA0-BAEE-4541-B8A8-16CFD3C447D7}" dt="2022-09-26T13:24:04.791" v="1711" actId="1035"/>
          <ac:picMkLst>
            <pc:docMk/>
            <pc:sldMk cId="4276776811" sldId="268"/>
            <ac:picMk id="13" creationId="{15B2934B-68CB-602D-44DF-8CBE64411947}"/>
          </ac:picMkLst>
        </pc:picChg>
        <pc:picChg chg="del">
          <ac:chgData name="Gaia Petrucci" userId="eaa9fa10-0a47-4a3d-bb5e-3fd2e89b9a0f" providerId="ADAL" clId="{4FC7DBA0-BAEE-4541-B8A8-16CFD3C447D7}" dt="2022-09-26T13:15:47.352" v="1587" actId="478"/>
          <ac:picMkLst>
            <pc:docMk/>
            <pc:sldMk cId="4276776811" sldId="268"/>
            <ac:picMk id="14" creationId="{3BDB4ADC-0916-63F9-0BB8-334E77E369DE}"/>
          </ac:picMkLst>
        </pc:picChg>
        <pc:picChg chg="del">
          <ac:chgData name="Gaia Petrucci" userId="eaa9fa10-0a47-4a3d-bb5e-3fd2e89b9a0f" providerId="ADAL" clId="{4FC7DBA0-BAEE-4541-B8A8-16CFD3C447D7}" dt="2022-09-26T13:15:45.752" v="1586" actId="478"/>
          <ac:picMkLst>
            <pc:docMk/>
            <pc:sldMk cId="4276776811" sldId="268"/>
            <ac:picMk id="16" creationId="{5F61723E-A682-C930-B5B0-11BF58F3FE18}"/>
          </ac:picMkLst>
        </pc:picChg>
        <pc:picChg chg="add mod">
          <ac:chgData name="Gaia Petrucci" userId="eaa9fa10-0a47-4a3d-bb5e-3fd2e89b9a0f" providerId="ADAL" clId="{4FC7DBA0-BAEE-4541-B8A8-16CFD3C447D7}" dt="2022-09-26T13:24:04.791" v="1711" actId="1035"/>
          <ac:picMkLst>
            <pc:docMk/>
            <pc:sldMk cId="4276776811" sldId="268"/>
            <ac:picMk id="17" creationId="{ED217349-2D0B-FECE-1B32-B52B9757ED7C}"/>
          </ac:picMkLst>
        </pc:picChg>
        <pc:picChg chg="del">
          <ac:chgData name="Gaia Petrucci" userId="eaa9fa10-0a47-4a3d-bb5e-3fd2e89b9a0f" providerId="ADAL" clId="{4FC7DBA0-BAEE-4541-B8A8-16CFD3C447D7}" dt="2022-09-26T13:15:45.752" v="1586" actId="478"/>
          <ac:picMkLst>
            <pc:docMk/>
            <pc:sldMk cId="4276776811" sldId="268"/>
            <ac:picMk id="18" creationId="{6553D7EC-DD30-0E40-7146-7354FF060C73}"/>
          </ac:picMkLst>
        </pc:picChg>
        <pc:picChg chg="mod modCrop">
          <ac:chgData name="Gaia Petrucci" userId="eaa9fa10-0a47-4a3d-bb5e-3fd2e89b9a0f" providerId="ADAL" clId="{4FC7DBA0-BAEE-4541-B8A8-16CFD3C447D7}" dt="2022-09-26T13:40:19.868" v="1983" actId="1038"/>
          <ac:picMkLst>
            <pc:docMk/>
            <pc:sldMk cId="4276776811" sldId="268"/>
            <ac:picMk id="19" creationId="{37C1FB8B-45D4-F9E7-7965-F94A860D5E8D}"/>
          </ac:picMkLst>
        </pc:picChg>
        <pc:picChg chg="del">
          <ac:chgData name="Gaia Petrucci" userId="eaa9fa10-0a47-4a3d-bb5e-3fd2e89b9a0f" providerId="ADAL" clId="{4FC7DBA0-BAEE-4541-B8A8-16CFD3C447D7}" dt="2022-09-26T13:13:27.356" v="1470" actId="478"/>
          <ac:picMkLst>
            <pc:docMk/>
            <pc:sldMk cId="4276776811" sldId="268"/>
            <ac:picMk id="21" creationId="{DC3FCC69-EE24-5A9E-47B6-B0203A314245}"/>
          </ac:picMkLst>
        </pc:picChg>
        <pc:picChg chg="add mod">
          <ac:chgData name="Gaia Petrucci" userId="eaa9fa10-0a47-4a3d-bb5e-3fd2e89b9a0f" providerId="ADAL" clId="{4FC7DBA0-BAEE-4541-B8A8-16CFD3C447D7}" dt="2022-09-26T13:24:04.791" v="1711" actId="1035"/>
          <ac:picMkLst>
            <pc:docMk/>
            <pc:sldMk cId="4276776811" sldId="268"/>
            <ac:picMk id="23" creationId="{A805F9EF-BE56-991A-7D41-AB0A3E7BC522}"/>
          </ac:picMkLst>
        </pc:picChg>
        <pc:picChg chg="add mod">
          <ac:chgData name="Gaia Petrucci" userId="eaa9fa10-0a47-4a3d-bb5e-3fd2e89b9a0f" providerId="ADAL" clId="{4FC7DBA0-BAEE-4541-B8A8-16CFD3C447D7}" dt="2022-09-26T13:22:37.163" v="1654" actId="571"/>
          <ac:picMkLst>
            <pc:docMk/>
            <pc:sldMk cId="4276776811" sldId="268"/>
            <ac:picMk id="24" creationId="{D8C500C9-CB10-E9EC-9A3B-B25E1709C0D1}"/>
          </ac:picMkLst>
        </pc:picChg>
        <pc:picChg chg="add mod">
          <ac:chgData name="Gaia Petrucci" userId="eaa9fa10-0a47-4a3d-bb5e-3fd2e89b9a0f" providerId="ADAL" clId="{4FC7DBA0-BAEE-4541-B8A8-16CFD3C447D7}" dt="2022-09-26T13:22:37.163" v="1654" actId="571"/>
          <ac:picMkLst>
            <pc:docMk/>
            <pc:sldMk cId="4276776811" sldId="268"/>
            <ac:picMk id="25" creationId="{A97B5904-E29E-2E1F-500E-F640C10373F1}"/>
          </ac:picMkLst>
        </pc:picChg>
        <pc:picChg chg="add mod">
          <ac:chgData name="Gaia Petrucci" userId="eaa9fa10-0a47-4a3d-bb5e-3fd2e89b9a0f" providerId="ADAL" clId="{4FC7DBA0-BAEE-4541-B8A8-16CFD3C447D7}" dt="2022-09-26T13:22:37.163" v="1654" actId="571"/>
          <ac:picMkLst>
            <pc:docMk/>
            <pc:sldMk cId="4276776811" sldId="268"/>
            <ac:picMk id="26" creationId="{01DDD21D-3CEB-2766-9403-00089B741493}"/>
          </ac:picMkLst>
        </pc:picChg>
        <pc:picChg chg="add mod">
          <ac:chgData name="Gaia Petrucci" userId="eaa9fa10-0a47-4a3d-bb5e-3fd2e89b9a0f" providerId="ADAL" clId="{4FC7DBA0-BAEE-4541-B8A8-16CFD3C447D7}" dt="2022-09-26T13:22:37.163" v="1654" actId="571"/>
          <ac:picMkLst>
            <pc:docMk/>
            <pc:sldMk cId="4276776811" sldId="268"/>
            <ac:picMk id="27" creationId="{A26BB9BD-AE8E-4A0B-A3F6-AB495D93DA83}"/>
          </ac:picMkLst>
        </pc:picChg>
        <pc:picChg chg="add mod">
          <ac:chgData name="Gaia Petrucci" userId="eaa9fa10-0a47-4a3d-bb5e-3fd2e89b9a0f" providerId="ADAL" clId="{4FC7DBA0-BAEE-4541-B8A8-16CFD3C447D7}" dt="2022-09-28T07:57:21.106" v="2159" actId="14826"/>
          <ac:picMkLst>
            <pc:docMk/>
            <pc:sldMk cId="4276776811" sldId="268"/>
            <ac:picMk id="29" creationId="{0B431FEA-DB8C-7463-F9C9-008F9C1BA029}"/>
          </ac:picMkLst>
        </pc:picChg>
        <pc:picChg chg="add mod ord">
          <ac:chgData name="Gaia Petrucci" userId="eaa9fa10-0a47-4a3d-bb5e-3fd2e89b9a0f" providerId="ADAL" clId="{4FC7DBA0-BAEE-4541-B8A8-16CFD3C447D7}" dt="2022-09-28T07:53:32.757" v="2140" actId="14826"/>
          <ac:picMkLst>
            <pc:docMk/>
            <pc:sldMk cId="4276776811" sldId="268"/>
            <ac:picMk id="31" creationId="{C1C82512-4FE3-3A41-4CCA-DAB7847FC925}"/>
          </ac:picMkLst>
        </pc:picChg>
        <pc:picChg chg="add mod">
          <ac:chgData name="Gaia Petrucci" userId="eaa9fa10-0a47-4a3d-bb5e-3fd2e89b9a0f" providerId="ADAL" clId="{4FC7DBA0-BAEE-4541-B8A8-16CFD3C447D7}" dt="2022-09-28T07:57:04.743" v="2158" actId="14826"/>
          <ac:picMkLst>
            <pc:docMk/>
            <pc:sldMk cId="4276776811" sldId="268"/>
            <ac:picMk id="33" creationId="{8B4A1291-A1BE-5ED8-579E-05E8E73D7B8C}"/>
          </ac:picMkLst>
        </pc:picChg>
        <pc:picChg chg="add mod">
          <ac:chgData name="Gaia Petrucci" userId="eaa9fa10-0a47-4a3d-bb5e-3fd2e89b9a0f" providerId="ADAL" clId="{4FC7DBA0-BAEE-4541-B8A8-16CFD3C447D7}" dt="2022-09-28T07:53:34.046" v="2143" actId="14826"/>
          <ac:picMkLst>
            <pc:docMk/>
            <pc:sldMk cId="4276776811" sldId="268"/>
            <ac:picMk id="36" creationId="{6F59AA26-3C54-29A7-D260-7EB629FEF097}"/>
          </ac:picMkLst>
        </pc:picChg>
        <pc:picChg chg="add mod">
          <ac:chgData name="Gaia Petrucci" userId="eaa9fa10-0a47-4a3d-bb5e-3fd2e89b9a0f" providerId="ADAL" clId="{4FC7DBA0-BAEE-4541-B8A8-16CFD3C447D7}" dt="2022-09-28T07:53:34.431" v="2144" actId="14826"/>
          <ac:picMkLst>
            <pc:docMk/>
            <pc:sldMk cId="4276776811" sldId="268"/>
            <ac:picMk id="38" creationId="{44678800-B3CF-4A4F-3853-B28C0A186A6A}"/>
          </ac:picMkLst>
        </pc:picChg>
        <pc:picChg chg="add mod">
          <ac:chgData name="Gaia Petrucci" userId="eaa9fa10-0a47-4a3d-bb5e-3fd2e89b9a0f" providerId="ADAL" clId="{4FC7DBA0-BAEE-4541-B8A8-16CFD3C447D7}" dt="2022-09-28T07:57:43.346" v="2160" actId="14826"/>
          <ac:picMkLst>
            <pc:docMk/>
            <pc:sldMk cId="4276776811" sldId="268"/>
            <ac:picMk id="40" creationId="{A15B2311-27E6-F661-2EDC-D2F85A33D720}"/>
          </ac:picMkLst>
        </pc:picChg>
        <pc:picChg chg="add mod">
          <ac:chgData name="Gaia Petrucci" userId="eaa9fa10-0a47-4a3d-bb5e-3fd2e89b9a0f" providerId="ADAL" clId="{4FC7DBA0-BAEE-4541-B8A8-16CFD3C447D7}" dt="2022-09-28T07:53:31.982" v="2138" actId="14826"/>
          <ac:picMkLst>
            <pc:docMk/>
            <pc:sldMk cId="4276776811" sldId="268"/>
            <ac:picMk id="42" creationId="{1F4E1C4C-1EFD-331C-3B70-F0F4F7EBB093}"/>
          </ac:picMkLst>
        </pc:picChg>
        <pc:picChg chg="add mod">
          <ac:chgData name="Gaia Petrucci" userId="eaa9fa10-0a47-4a3d-bb5e-3fd2e89b9a0f" providerId="ADAL" clId="{4FC7DBA0-BAEE-4541-B8A8-16CFD3C447D7}" dt="2022-09-26T13:38:13.496" v="1937" actId="1037"/>
          <ac:picMkLst>
            <pc:docMk/>
            <pc:sldMk cId="4276776811" sldId="268"/>
            <ac:picMk id="44" creationId="{2085D9A8-CFFD-237C-81C6-D5385956CDEC}"/>
          </ac:picMkLst>
        </pc:picChg>
        <pc:picChg chg="add mod ord">
          <ac:chgData name="Gaia Petrucci" userId="eaa9fa10-0a47-4a3d-bb5e-3fd2e89b9a0f" providerId="ADAL" clId="{4FC7DBA0-BAEE-4541-B8A8-16CFD3C447D7}" dt="2022-09-28T07:53:31.565" v="2137" actId="14826"/>
          <ac:picMkLst>
            <pc:docMk/>
            <pc:sldMk cId="4276776811" sldId="268"/>
            <ac:picMk id="46" creationId="{6133C37D-09F3-46BF-B64B-1F8751058F78}"/>
          </ac:picMkLst>
        </pc:picChg>
        <pc:picChg chg="add mod">
          <ac:chgData name="Gaia Petrucci" userId="eaa9fa10-0a47-4a3d-bb5e-3fd2e89b9a0f" providerId="ADAL" clId="{4FC7DBA0-BAEE-4541-B8A8-16CFD3C447D7}" dt="2022-09-28T07:48:21.450" v="2053" actId="14826"/>
          <ac:picMkLst>
            <pc:docMk/>
            <pc:sldMk cId="4276776811" sldId="268"/>
            <ac:picMk id="48" creationId="{0D4E8E3C-335F-E1CF-5921-7C1BCAE0473E}"/>
          </ac:picMkLst>
        </pc:picChg>
        <pc:picChg chg="add mod">
          <ac:chgData name="Gaia Petrucci" userId="eaa9fa10-0a47-4a3d-bb5e-3fd2e89b9a0f" providerId="ADAL" clId="{4FC7DBA0-BAEE-4541-B8A8-16CFD3C447D7}" dt="2022-09-26T13:39:54.776" v="1977" actId="1038"/>
          <ac:picMkLst>
            <pc:docMk/>
            <pc:sldMk cId="4276776811" sldId="268"/>
            <ac:picMk id="50" creationId="{15CA6750-BD3D-7850-9262-5B4B8DD05A49}"/>
          </ac:picMkLst>
        </pc:picChg>
        <pc:picChg chg="add mod">
          <ac:chgData name="Gaia Petrucci" userId="eaa9fa10-0a47-4a3d-bb5e-3fd2e89b9a0f" providerId="ADAL" clId="{4FC7DBA0-BAEE-4541-B8A8-16CFD3C447D7}" dt="2022-09-28T07:48:21.122" v="2052" actId="14826"/>
          <ac:picMkLst>
            <pc:docMk/>
            <pc:sldMk cId="4276776811" sldId="268"/>
            <ac:picMk id="52" creationId="{B2880447-80D9-CCE0-FCA2-34AE4755E055}"/>
          </ac:picMkLst>
        </pc:picChg>
      </pc:sldChg>
      <pc:sldChg chg="addSp modSp add del mod">
        <pc:chgData name="Gaia Petrucci" userId="eaa9fa10-0a47-4a3d-bb5e-3fd2e89b9a0f" providerId="ADAL" clId="{4FC7DBA0-BAEE-4541-B8A8-16CFD3C447D7}" dt="2022-09-28T10:33:41.153" v="2214"/>
        <pc:sldMkLst>
          <pc:docMk/>
          <pc:sldMk cId="1605364268" sldId="269"/>
        </pc:sldMkLst>
        <pc:spChg chg="mod">
          <ac:chgData name="Gaia Petrucci" userId="eaa9fa10-0a47-4a3d-bb5e-3fd2e89b9a0f" providerId="ADAL" clId="{4FC7DBA0-BAEE-4541-B8A8-16CFD3C447D7}" dt="2022-09-28T07:59:08.761" v="2165" actId="20577"/>
          <ac:spMkLst>
            <pc:docMk/>
            <pc:sldMk cId="1605364268" sldId="269"/>
            <ac:spMk id="7" creationId="{311B7EEA-1054-B950-86C9-3D5BA81809C2}"/>
          </ac:spMkLst>
        </pc:spChg>
        <pc:picChg chg="mod">
          <ac:chgData name="Gaia Petrucci" userId="eaa9fa10-0a47-4a3d-bb5e-3fd2e89b9a0f" providerId="ADAL" clId="{4FC7DBA0-BAEE-4541-B8A8-16CFD3C447D7}" dt="2022-09-28T10:33:41.153" v="2214"/>
          <ac:picMkLst>
            <pc:docMk/>
            <pc:sldMk cId="1605364268" sldId="269"/>
            <ac:picMk id="4" creationId="{23465F80-D460-F4CD-CEDE-84DA4718A4AE}"/>
          </ac:picMkLst>
        </pc:picChg>
        <pc:picChg chg="mod">
          <ac:chgData name="Gaia Petrucci" userId="eaa9fa10-0a47-4a3d-bb5e-3fd2e89b9a0f" providerId="ADAL" clId="{4FC7DBA0-BAEE-4541-B8A8-16CFD3C447D7}" dt="2022-09-28T07:50:14.147" v="2077" actId="14826"/>
          <ac:picMkLst>
            <pc:docMk/>
            <pc:sldMk cId="1605364268" sldId="269"/>
            <ac:picMk id="5" creationId="{50514FED-FA0E-99EF-3F0E-D7DB93EEE7AB}"/>
          </ac:picMkLst>
        </pc:picChg>
        <pc:picChg chg="mod">
          <ac:chgData name="Gaia Petrucci" userId="eaa9fa10-0a47-4a3d-bb5e-3fd2e89b9a0f" providerId="ADAL" clId="{4FC7DBA0-BAEE-4541-B8A8-16CFD3C447D7}" dt="2022-09-28T10:33:26.718" v="2211" actId="14826"/>
          <ac:picMkLst>
            <pc:docMk/>
            <pc:sldMk cId="1605364268" sldId="269"/>
            <ac:picMk id="6" creationId="{AF9DBD14-A25C-F20A-F177-EFD66CDBA955}"/>
          </ac:picMkLst>
        </pc:picChg>
        <pc:picChg chg="mod">
          <ac:chgData name="Gaia Petrucci" userId="eaa9fa10-0a47-4a3d-bb5e-3fd2e89b9a0f" providerId="ADAL" clId="{4FC7DBA0-BAEE-4541-B8A8-16CFD3C447D7}" dt="2022-09-28T10:33:27.487" v="2212" actId="14826"/>
          <ac:picMkLst>
            <pc:docMk/>
            <pc:sldMk cId="1605364268" sldId="269"/>
            <ac:picMk id="8" creationId="{241081EE-2DD9-0BCF-CA59-3C487B74FFBC}"/>
          </ac:picMkLst>
        </pc:picChg>
        <pc:picChg chg="add mod">
          <ac:chgData name="Gaia Petrucci" userId="eaa9fa10-0a47-4a3d-bb5e-3fd2e89b9a0f" providerId="ADAL" clId="{4FC7DBA0-BAEE-4541-B8A8-16CFD3C447D7}" dt="2022-09-28T07:51:12.832" v="2120" actId="1035"/>
          <ac:picMkLst>
            <pc:docMk/>
            <pc:sldMk cId="1605364268" sldId="269"/>
            <ac:picMk id="9" creationId="{E969CEDE-A385-456B-E8C5-5D0F17716966}"/>
          </ac:picMkLst>
        </pc:picChg>
        <pc:picChg chg="mod">
          <ac:chgData name="Gaia Petrucci" userId="eaa9fa10-0a47-4a3d-bb5e-3fd2e89b9a0f" providerId="ADAL" clId="{4FC7DBA0-BAEE-4541-B8A8-16CFD3C447D7}" dt="2022-09-28T07:50:20.179" v="2078" actId="14826"/>
          <ac:picMkLst>
            <pc:docMk/>
            <pc:sldMk cId="1605364268" sldId="269"/>
            <ac:picMk id="13" creationId="{15B2934B-68CB-602D-44DF-8CBE64411947}"/>
          </ac:picMkLst>
        </pc:picChg>
        <pc:picChg chg="add mod">
          <ac:chgData name="Gaia Petrucci" userId="eaa9fa10-0a47-4a3d-bb5e-3fd2e89b9a0f" providerId="ADAL" clId="{4FC7DBA0-BAEE-4541-B8A8-16CFD3C447D7}" dt="2022-09-28T08:01:02.864" v="2205" actId="14100"/>
          <ac:picMkLst>
            <pc:docMk/>
            <pc:sldMk cId="1605364268" sldId="269"/>
            <ac:picMk id="14" creationId="{2F985B04-C55C-5B52-7A80-7333487226DC}"/>
          </ac:picMkLst>
        </pc:picChg>
        <pc:picChg chg="add mod">
          <ac:chgData name="Gaia Petrucci" userId="eaa9fa10-0a47-4a3d-bb5e-3fd2e89b9a0f" providerId="ADAL" clId="{4FC7DBA0-BAEE-4541-B8A8-16CFD3C447D7}" dt="2022-09-28T08:00:36.632" v="2185" actId="1076"/>
          <ac:picMkLst>
            <pc:docMk/>
            <pc:sldMk cId="1605364268" sldId="269"/>
            <ac:picMk id="16" creationId="{2416D932-0966-1355-3A19-53F895C7B2C5}"/>
          </ac:picMkLst>
        </pc:picChg>
        <pc:picChg chg="mod">
          <ac:chgData name="Gaia Petrucci" userId="eaa9fa10-0a47-4a3d-bb5e-3fd2e89b9a0f" providerId="ADAL" clId="{4FC7DBA0-BAEE-4541-B8A8-16CFD3C447D7}" dt="2022-09-28T07:50:30.011" v="2079" actId="14826"/>
          <ac:picMkLst>
            <pc:docMk/>
            <pc:sldMk cId="1605364268" sldId="269"/>
            <ac:picMk id="17" creationId="{ED217349-2D0B-FECE-1B32-B52B9757ED7C}"/>
          </ac:picMkLst>
        </pc:picChg>
        <pc:picChg chg="add mod ord">
          <ac:chgData name="Gaia Petrucci" userId="eaa9fa10-0a47-4a3d-bb5e-3fd2e89b9a0f" providerId="ADAL" clId="{4FC7DBA0-BAEE-4541-B8A8-16CFD3C447D7}" dt="2022-09-28T08:00:18.274" v="2181" actId="167"/>
          <ac:picMkLst>
            <pc:docMk/>
            <pc:sldMk cId="1605364268" sldId="269"/>
            <ac:picMk id="20" creationId="{78452067-2679-27FF-605B-B8831C08F811}"/>
          </ac:picMkLst>
        </pc:picChg>
        <pc:picChg chg="mod">
          <ac:chgData name="Gaia Petrucci" userId="eaa9fa10-0a47-4a3d-bb5e-3fd2e89b9a0f" providerId="ADAL" clId="{4FC7DBA0-BAEE-4541-B8A8-16CFD3C447D7}" dt="2022-09-28T07:50:37.206" v="2080" actId="14826"/>
          <ac:picMkLst>
            <pc:docMk/>
            <pc:sldMk cId="1605364268" sldId="269"/>
            <ac:picMk id="23" creationId="{A805F9EF-BE56-991A-7D41-AB0A3E7BC522}"/>
          </ac:picMkLst>
        </pc:picChg>
        <pc:picChg chg="mod">
          <ac:chgData name="Gaia Petrucci" userId="eaa9fa10-0a47-4a3d-bb5e-3fd2e89b9a0f" providerId="ADAL" clId="{4FC7DBA0-BAEE-4541-B8A8-16CFD3C447D7}" dt="2022-09-28T07:55:26.325" v="2154" actId="14826"/>
          <ac:picMkLst>
            <pc:docMk/>
            <pc:sldMk cId="1605364268" sldId="269"/>
            <ac:picMk id="29" creationId="{0B431FEA-DB8C-7463-F9C9-008F9C1BA029}"/>
          </ac:picMkLst>
        </pc:picChg>
        <pc:picChg chg="mod">
          <ac:chgData name="Gaia Petrucci" userId="eaa9fa10-0a47-4a3d-bb5e-3fd2e89b9a0f" providerId="ADAL" clId="{4FC7DBA0-BAEE-4541-B8A8-16CFD3C447D7}" dt="2022-09-28T07:55:17.805" v="2153" actId="14826"/>
          <ac:picMkLst>
            <pc:docMk/>
            <pc:sldMk cId="1605364268" sldId="269"/>
            <ac:picMk id="31" creationId="{C1C82512-4FE3-3A41-4CCA-DAB7847FC925}"/>
          </ac:picMkLst>
        </pc:picChg>
        <pc:picChg chg="mod">
          <ac:chgData name="Gaia Petrucci" userId="eaa9fa10-0a47-4a3d-bb5e-3fd2e89b9a0f" providerId="ADAL" clId="{4FC7DBA0-BAEE-4541-B8A8-16CFD3C447D7}" dt="2022-09-28T07:55:06.695" v="2152" actId="14826"/>
          <ac:picMkLst>
            <pc:docMk/>
            <pc:sldMk cId="1605364268" sldId="269"/>
            <ac:picMk id="33" creationId="{8B4A1291-A1BE-5ED8-579E-05E8E73D7B8C}"/>
          </ac:picMkLst>
        </pc:picChg>
        <pc:picChg chg="mod">
          <ac:chgData name="Gaia Petrucci" userId="eaa9fa10-0a47-4a3d-bb5e-3fd2e89b9a0f" providerId="ADAL" clId="{4FC7DBA0-BAEE-4541-B8A8-16CFD3C447D7}" dt="2022-09-28T07:54:07.886" v="2147" actId="14826"/>
          <ac:picMkLst>
            <pc:docMk/>
            <pc:sldMk cId="1605364268" sldId="269"/>
            <ac:picMk id="36" creationId="{6F59AA26-3C54-29A7-D260-7EB629FEF097}"/>
          </ac:picMkLst>
        </pc:picChg>
        <pc:picChg chg="mod">
          <ac:chgData name="Gaia Petrucci" userId="eaa9fa10-0a47-4a3d-bb5e-3fd2e89b9a0f" providerId="ADAL" clId="{4FC7DBA0-BAEE-4541-B8A8-16CFD3C447D7}" dt="2022-09-28T07:53:59.862" v="2146" actId="14826"/>
          <ac:picMkLst>
            <pc:docMk/>
            <pc:sldMk cId="1605364268" sldId="269"/>
            <ac:picMk id="38" creationId="{44678800-B3CF-4A4F-3853-B28C0A186A6A}"/>
          </ac:picMkLst>
        </pc:picChg>
        <pc:picChg chg="mod">
          <ac:chgData name="Gaia Petrucci" userId="eaa9fa10-0a47-4a3d-bb5e-3fd2e89b9a0f" providerId="ADAL" clId="{4FC7DBA0-BAEE-4541-B8A8-16CFD3C447D7}" dt="2022-09-28T08:28:41.917" v="2206" actId="14826"/>
          <ac:picMkLst>
            <pc:docMk/>
            <pc:sldMk cId="1605364268" sldId="269"/>
            <ac:picMk id="40" creationId="{A15B2311-27E6-F661-2EDC-D2F85A33D720}"/>
          </ac:picMkLst>
        </pc:picChg>
        <pc:picChg chg="mod">
          <ac:chgData name="Gaia Petrucci" userId="eaa9fa10-0a47-4a3d-bb5e-3fd2e89b9a0f" providerId="ADAL" clId="{4FC7DBA0-BAEE-4541-B8A8-16CFD3C447D7}" dt="2022-09-28T07:55:46.107" v="2155" actId="14826"/>
          <ac:picMkLst>
            <pc:docMk/>
            <pc:sldMk cId="1605364268" sldId="269"/>
            <ac:picMk id="42" creationId="{1F4E1C4C-1EFD-331C-3B70-F0F4F7EBB093}"/>
          </ac:picMkLst>
        </pc:picChg>
        <pc:picChg chg="mod">
          <ac:chgData name="Gaia Petrucci" userId="eaa9fa10-0a47-4a3d-bb5e-3fd2e89b9a0f" providerId="ADAL" clId="{4FC7DBA0-BAEE-4541-B8A8-16CFD3C447D7}" dt="2022-09-28T07:56:18.011" v="2157" actId="14826"/>
          <ac:picMkLst>
            <pc:docMk/>
            <pc:sldMk cId="1605364268" sldId="269"/>
            <ac:picMk id="44" creationId="{2085D9A8-CFFD-237C-81C6-D5385956CDEC}"/>
          </ac:picMkLst>
        </pc:picChg>
        <pc:picChg chg="mod">
          <ac:chgData name="Gaia Petrucci" userId="eaa9fa10-0a47-4a3d-bb5e-3fd2e89b9a0f" providerId="ADAL" clId="{4FC7DBA0-BAEE-4541-B8A8-16CFD3C447D7}" dt="2022-09-28T07:55:55.149" v="2156" actId="14826"/>
          <ac:picMkLst>
            <pc:docMk/>
            <pc:sldMk cId="1605364268" sldId="269"/>
            <ac:picMk id="46" creationId="{6133C37D-09F3-46BF-B64B-1F8751058F78}"/>
          </ac:picMkLst>
        </pc:picChg>
        <pc:picChg chg="mod">
          <ac:chgData name="Gaia Petrucci" userId="eaa9fa10-0a47-4a3d-bb5e-3fd2e89b9a0f" providerId="ADAL" clId="{4FC7DBA0-BAEE-4541-B8A8-16CFD3C447D7}" dt="2022-09-28T07:49:04.595" v="2071" actId="14826"/>
          <ac:picMkLst>
            <pc:docMk/>
            <pc:sldMk cId="1605364268" sldId="269"/>
            <ac:picMk id="48" creationId="{0D4E8E3C-335F-E1CF-5921-7C1BCAE0473E}"/>
          </ac:picMkLst>
        </pc:picChg>
        <pc:picChg chg="mod">
          <ac:chgData name="Gaia Petrucci" userId="eaa9fa10-0a47-4a3d-bb5e-3fd2e89b9a0f" providerId="ADAL" clId="{4FC7DBA0-BAEE-4541-B8A8-16CFD3C447D7}" dt="2022-09-28T07:49:58.421" v="2076" actId="14826"/>
          <ac:picMkLst>
            <pc:docMk/>
            <pc:sldMk cId="1605364268" sldId="269"/>
            <ac:picMk id="50" creationId="{15CA6750-BD3D-7850-9262-5B4B8DD05A49}"/>
          </ac:picMkLst>
        </pc:picChg>
        <pc:picChg chg="mod">
          <ac:chgData name="Gaia Petrucci" userId="eaa9fa10-0a47-4a3d-bb5e-3fd2e89b9a0f" providerId="ADAL" clId="{4FC7DBA0-BAEE-4541-B8A8-16CFD3C447D7}" dt="2022-09-28T07:49:13.890" v="2072" actId="14826"/>
          <ac:picMkLst>
            <pc:docMk/>
            <pc:sldMk cId="1605364268" sldId="269"/>
            <ac:picMk id="52" creationId="{B2880447-80D9-CCE0-FCA2-34AE4755E055}"/>
          </ac:picMkLst>
        </pc:picChg>
      </pc:sldChg>
      <pc:sldChg chg="addSp delSp modSp add del mod">
        <pc:chgData name="Gaia Petrucci" userId="eaa9fa10-0a47-4a3d-bb5e-3fd2e89b9a0f" providerId="ADAL" clId="{4FC7DBA0-BAEE-4541-B8A8-16CFD3C447D7}" dt="2022-09-28T11:50:30.301" v="2307" actId="478"/>
        <pc:sldMkLst>
          <pc:docMk/>
          <pc:sldMk cId="1150093860" sldId="270"/>
        </pc:sldMkLst>
        <pc:spChg chg="add del mod">
          <ac:chgData name="Gaia Petrucci" userId="eaa9fa10-0a47-4a3d-bb5e-3fd2e89b9a0f" providerId="ADAL" clId="{4FC7DBA0-BAEE-4541-B8A8-16CFD3C447D7}" dt="2022-09-28T11:50:30.301" v="2307" actId="478"/>
          <ac:spMkLst>
            <pc:docMk/>
            <pc:sldMk cId="1150093860" sldId="270"/>
            <ac:spMk id="3" creationId="{8DFCE38E-9D2C-31EE-8231-C9EDC620EDA7}"/>
          </ac:spMkLst>
        </pc:spChg>
        <pc:picChg chg="mod">
          <ac:chgData name="Gaia Petrucci" userId="eaa9fa10-0a47-4a3d-bb5e-3fd2e89b9a0f" providerId="ADAL" clId="{4FC7DBA0-BAEE-4541-B8A8-16CFD3C447D7}" dt="2022-09-28T10:34:44.273" v="2231"/>
          <ac:picMkLst>
            <pc:docMk/>
            <pc:sldMk cId="1150093860" sldId="270"/>
            <ac:picMk id="4" creationId="{23465F80-D460-F4CD-CEDE-84DA4718A4AE}"/>
          </ac:picMkLst>
        </pc:picChg>
        <pc:picChg chg="mod">
          <ac:chgData name="Gaia Petrucci" userId="eaa9fa10-0a47-4a3d-bb5e-3fd2e89b9a0f" providerId="ADAL" clId="{4FC7DBA0-BAEE-4541-B8A8-16CFD3C447D7}" dt="2022-09-28T11:49:26.948" v="2298" actId="14826"/>
          <ac:picMkLst>
            <pc:docMk/>
            <pc:sldMk cId="1150093860" sldId="270"/>
            <ac:picMk id="5" creationId="{50514FED-FA0E-99EF-3F0E-D7DB93EEE7AB}"/>
          </ac:picMkLst>
        </pc:picChg>
        <pc:picChg chg="mod">
          <ac:chgData name="Gaia Petrucci" userId="eaa9fa10-0a47-4a3d-bb5e-3fd2e89b9a0f" providerId="ADAL" clId="{4FC7DBA0-BAEE-4541-B8A8-16CFD3C447D7}" dt="2022-09-28T10:34:24.924" v="2228" actId="14826"/>
          <ac:picMkLst>
            <pc:docMk/>
            <pc:sldMk cId="1150093860" sldId="270"/>
            <ac:picMk id="6" creationId="{AF9DBD14-A25C-F20A-F177-EFD66CDBA955}"/>
          </ac:picMkLst>
        </pc:picChg>
        <pc:picChg chg="mod">
          <ac:chgData name="Gaia Petrucci" userId="eaa9fa10-0a47-4a3d-bb5e-3fd2e89b9a0f" providerId="ADAL" clId="{4FC7DBA0-BAEE-4541-B8A8-16CFD3C447D7}" dt="2022-09-28T10:34:25.439" v="2229" actId="14826"/>
          <ac:picMkLst>
            <pc:docMk/>
            <pc:sldMk cId="1150093860" sldId="270"/>
            <ac:picMk id="8" creationId="{241081EE-2DD9-0BCF-CA59-3C487B74FFBC}"/>
          </ac:picMkLst>
        </pc:picChg>
        <pc:picChg chg="mod">
          <ac:chgData name="Gaia Petrucci" userId="eaa9fa10-0a47-4a3d-bb5e-3fd2e89b9a0f" providerId="ADAL" clId="{4FC7DBA0-BAEE-4541-B8A8-16CFD3C447D7}" dt="2022-09-28T11:50:18.191" v="2306" actId="14826"/>
          <ac:picMkLst>
            <pc:docMk/>
            <pc:sldMk cId="1150093860" sldId="270"/>
            <ac:picMk id="9" creationId="{E969CEDE-A385-456B-E8C5-5D0F17716966}"/>
          </ac:picMkLst>
        </pc:picChg>
        <pc:picChg chg="mod">
          <ac:chgData name="Gaia Petrucci" userId="eaa9fa10-0a47-4a3d-bb5e-3fd2e89b9a0f" providerId="ADAL" clId="{4FC7DBA0-BAEE-4541-B8A8-16CFD3C447D7}" dt="2022-09-28T11:49:40.263" v="2301" actId="14826"/>
          <ac:picMkLst>
            <pc:docMk/>
            <pc:sldMk cId="1150093860" sldId="270"/>
            <ac:picMk id="13" creationId="{15B2934B-68CB-602D-44DF-8CBE64411947}"/>
          </ac:picMkLst>
        </pc:picChg>
        <pc:picChg chg="mod">
          <ac:chgData name="Gaia Petrucci" userId="eaa9fa10-0a47-4a3d-bb5e-3fd2e89b9a0f" providerId="ADAL" clId="{4FC7DBA0-BAEE-4541-B8A8-16CFD3C447D7}" dt="2022-09-28T10:44:00.663" v="2257" actId="14826"/>
          <ac:picMkLst>
            <pc:docMk/>
            <pc:sldMk cId="1150093860" sldId="270"/>
            <ac:picMk id="14" creationId="{2F985B04-C55C-5B52-7A80-7333487226DC}"/>
          </ac:picMkLst>
        </pc:picChg>
        <pc:picChg chg="mod">
          <ac:chgData name="Gaia Petrucci" userId="eaa9fa10-0a47-4a3d-bb5e-3fd2e89b9a0f" providerId="ADAL" clId="{4FC7DBA0-BAEE-4541-B8A8-16CFD3C447D7}" dt="2022-09-28T10:44:25.877" v="2263" actId="14826"/>
          <ac:picMkLst>
            <pc:docMk/>
            <pc:sldMk cId="1150093860" sldId="270"/>
            <ac:picMk id="16" creationId="{2416D932-0966-1355-3A19-53F895C7B2C5}"/>
          </ac:picMkLst>
        </pc:picChg>
        <pc:picChg chg="mod">
          <ac:chgData name="Gaia Petrucci" userId="eaa9fa10-0a47-4a3d-bb5e-3fd2e89b9a0f" providerId="ADAL" clId="{4FC7DBA0-BAEE-4541-B8A8-16CFD3C447D7}" dt="2022-09-28T11:49:58.847" v="2304" actId="14826"/>
          <ac:picMkLst>
            <pc:docMk/>
            <pc:sldMk cId="1150093860" sldId="270"/>
            <ac:picMk id="17" creationId="{ED217349-2D0B-FECE-1B32-B52B9757ED7C}"/>
          </ac:picMkLst>
        </pc:picChg>
        <pc:picChg chg="mod">
          <ac:chgData name="Gaia Petrucci" userId="eaa9fa10-0a47-4a3d-bb5e-3fd2e89b9a0f" providerId="ADAL" clId="{4FC7DBA0-BAEE-4541-B8A8-16CFD3C447D7}" dt="2022-09-28T10:44:25.325" v="2262" actId="14826"/>
          <ac:picMkLst>
            <pc:docMk/>
            <pc:sldMk cId="1150093860" sldId="270"/>
            <ac:picMk id="20" creationId="{78452067-2679-27FF-605B-B8831C08F811}"/>
          </ac:picMkLst>
        </pc:picChg>
        <pc:picChg chg="mod">
          <ac:chgData name="Gaia Petrucci" userId="eaa9fa10-0a47-4a3d-bb5e-3fd2e89b9a0f" providerId="ADAL" clId="{4FC7DBA0-BAEE-4541-B8A8-16CFD3C447D7}" dt="2022-09-28T11:50:07.166" v="2305" actId="14826"/>
          <ac:picMkLst>
            <pc:docMk/>
            <pc:sldMk cId="1150093860" sldId="270"/>
            <ac:picMk id="23" creationId="{A805F9EF-BE56-991A-7D41-AB0A3E7BC522}"/>
          </ac:picMkLst>
        </pc:picChg>
        <pc:picChg chg="mod">
          <ac:chgData name="Gaia Petrucci" userId="eaa9fa10-0a47-4a3d-bb5e-3fd2e89b9a0f" providerId="ADAL" clId="{4FC7DBA0-BAEE-4541-B8A8-16CFD3C447D7}" dt="2022-09-28T10:43:04.197" v="2252" actId="14826"/>
          <ac:picMkLst>
            <pc:docMk/>
            <pc:sldMk cId="1150093860" sldId="270"/>
            <ac:picMk id="29" creationId="{0B431FEA-DB8C-7463-F9C9-008F9C1BA029}"/>
          </ac:picMkLst>
        </pc:picChg>
        <pc:picChg chg="mod">
          <ac:chgData name="Gaia Petrucci" userId="eaa9fa10-0a47-4a3d-bb5e-3fd2e89b9a0f" providerId="ADAL" clId="{4FC7DBA0-BAEE-4541-B8A8-16CFD3C447D7}" dt="2022-09-28T10:42:50.051" v="2249" actId="14826"/>
          <ac:picMkLst>
            <pc:docMk/>
            <pc:sldMk cId="1150093860" sldId="270"/>
            <ac:picMk id="31" creationId="{C1C82512-4FE3-3A41-4CCA-DAB7847FC925}"/>
          </ac:picMkLst>
        </pc:picChg>
        <pc:picChg chg="mod">
          <ac:chgData name="Gaia Petrucci" userId="eaa9fa10-0a47-4a3d-bb5e-3fd2e89b9a0f" providerId="ADAL" clId="{4FC7DBA0-BAEE-4541-B8A8-16CFD3C447D7}" dt="2022-09-28T10:42:49.328" v="2248" actId="14826"/>
          <ac:picMkLst>
            <pc:docMk/>
            <pc:sldMk cId="1150093860" sldId="270"/>
            <ac:picMk id="33" creationId="{8B4A1291-A1BE-5ED8-579E-05E8E73D7B8C}"/>
          </ac:picMkLst>
        </pc:picChg>
        <pc:picChg chg="mod">
          <ac:chgData name="Gaia Petrucci" userId="eaa9fa10-0a47-4a3d-bb5e-3fd2e89b9a0f" providerId="ADAL" clId="{4FC7DBA0-BAEE-4541-B8A8-16CFD3C447D7}" dt="2022-09-28T10:42:15.603" v="2242" actId="14826"/>
          <ac:picMkLst>
            <pc:docMk/>
            <pc:sldMk cId="1150093860" sldId="270"/>
            <ac:picMk id="36" creationId="{6F59AA26-3C54-29A7-D260-7EB629FEF097}"/>
          </ac:picMkLst>
        </pc:picChg>
        <pc:picChg chg="mod">
          <ac:chgData name="Gaia Petrucci" userId="eaa9fa10-0a47-4a3d-bb5e-3fd2e89b9a0f" providerId="ADAL" clId="{4FC7DBA0-BAEE-4541-B8A8-16CFD3C447D7}" dt="2022-09-28T10:42:05.810" v="2241" actId="14826"/>
          <ac:picMkLst>
            <pc:docMk/>
            <pc:sldMk cId="1150093860" sldId="270"/>
            <ac:picMk id="38" creationId="{44678800-B3CF-4A4F-3853-B28C0A186A6A}"/>
          </ac:picMkLst>
        </pc:picChg>
        <pc:picChg chg="mod">
          <ac:chgData name="Gaia Petrucci" userId="eaa9fa10-0a47-4a3d-bb5e-3fd2e89b9a0f" providerId="ADAL" clId="{4FC7DBA0-BAEE-4541-B8A8-16CFD3C447D7}" dt="2022-09-28T10:42:24.478" v="2243" actId="14826"/>
          <ac:picMkLst>
            <pc:docMk/>
            <pc:sldMk cId="1150093860" sldId="270"/>
            <ac:picMk id="40" creationId="{A15B2311-27E6-F661-2EDC-D2F85A33D720}"/>
          </ac:picMkLst>
        </pc:picChg>
        <pc:picChg chg="mod">
          <ac:chgData name="Gaia Petrucci" userId="eaa9fa10-0a47-4a3d-bb5e-3fd2e89b9a0f" providerId="ADAL" clId="{4FC7DBA0-BAEE-4541-B8A8-16CFD3C447D7}" dt="2022-09-28T10:43:19.241" v="2253" actId="14826"/>
          <ac:picMkLst>
            <pc:docMk/>
            <pc:sldMk cId="1150093860" sldId="270"/>
            <ac:picMk id="42" creationId="{1F4E1C4C-1EFD-331C-3B70-F0F4F7EBB093}"/>
          </ac:picMkLst>
        </pc:picChg>
        <pc:picChg chg="mod">
          <ac:chgData name="Gaia Petrucci" userId="eaa9fa10-0a47-4a3d-bb5e-3fd2e89b9a0f" providerId="ADAL" clId="{4FC7DBA0-BAEE-4541-B8A8-16CFD3C447D7}" dt="2022-09-28T10:43:49.783" v="2256" actId="14826"/>
          <ac:picMkLst>
            <pc:docMk/>
            <pc:sldMk cId="1150093860" sldId="270"/>
            <ac:picMk id="44" creationId="{2085D9A8-CFFD-237C-81C6-D5385956CDEC}"/>
          </ac:picMkLst>
        </pc:picChg>
        <pc:picChg chg="mod">
          <ac:chgData name="Gaia Petrucci" userId="eaa9fa10-0a47-4a3d-bb5e-3fd2e89b9a0f" providerId="ADAL" clId="{4FC7DBA0-BAEE-4541-B8A8-16CFD3C447D7}" dt="2022-09-28T10:43:40.072" v="2255" actId="14826"/>
          <ac:picMkLst>
            <pc:docMk/>
            <pc:sldMk cId="1150093860" sldId="270"/>
            <ac:picMk id="46" creationId="{6133C37D-09F3-46BF-B64B-1F8751058F78}"/>
          </ac:picMkLst>
        </pc:picChg>
        <pc:picChg chg="mod">
          <ac:chgData name="Gaia Petrucci" userId="eaa9fa10-0a47-4a3d-bb5e-3fd2e89b9a0f" providerId="ADAL" clId="{4FC7DBA0-BAEE-4541-B8A8-16CFD3C447D7}" dt="2022-09-28T10:41:45.014" v="2239" actId="14826"/>
          <ac:picMkLst>
            <pc:docMk/>
            <pc:sldMk cId="1150093860" sldId="270"/>
            <ac:picMk id="48" creationId="{0D4E8E3C-335F-E1CF-5921-7C1BCAE0473E}"/>
          </ac:picMkLst>
        </pc:picChg>
        <pc:picChg chg="mod">
          <ac:chgData name="Gaia Petrucci" userId="eaa9fa10-0a47-4a3d-bb5e-3fd2e89b9a0f" providerId="ADAL" clId="{4FC7DBA0-BAEE-4541-B8A8-16CFD3C447D7}" dt="2022-09-28T10:41:44.629" v="2238" actId="14826"/>
          <ac:picMkLst>
            <pc:docMk/>
            <pc:sldMk cId="1150093860" sldId="270"/>
            <ac:picMk id="50" creationId="{15CA6750-BD3D-7850-9262-5B4B8DD05A49}"/>
          </ac:picMkLst>
        </pc:picChg>
        <pc:picChg chg="mod">
          <ac:chgData name="Gaia Petrucci" userId="eaa9fa10-0a47-4a3d-bb5e-3fd2e89b9a0f" providerId="ADAL" clId="{4FC7DBA0-BAEE-4541-B8A8-16CFD3C447D7}" dt="2022-09-28T10:41:45.762" v="2240" actId="14826"/>
          <ac:picMkLst>
            <pc:docMk/>
            <pc:sldMk cId="1150093860" sldId="270"/>
            <ac:picMk id="52" creationId="{B2880447-80D9-CCE0-FCA2-34AE4755E055}"/>
          </ac:picMkLst>
        </pc:picChg>
      </pc:sldChg>
      <pc:sldChg chg="modSp new del mod">
        <pc:chgData name="Gaia Petrucci" userId="eaa9fa10-0a47-4a3d-bb5e-3fd2e89b9a0f" providerId="ADAL" clId="{4FC7DBA0-BAEE-4541-B8A8-16CFD3C447D7}" dt="2022-10-17T15:28:13.987" v="2481" actId="47"/>
        <pc:sldMkLst>
          <pc:docMk/>
          <pc:sldMk cId="746800922" sldId="271"/>
        </pc:sldMkLst>
        <pc:spChg chg="mod">
          <ac:chgData name="Gaia Petrucci" userId="eaa9fa10-0a47-4a3d-bb5e-3fd2e89b9a0f" providerId="ADAL" clId="{4FC7DBA0-BAEE-4541-B8A8-16CFD3C447D7}" dt="2022-10-17T15:13:58.466" v="2480" actId="58"/>
          <ac:spMkLst>
            <pc:docMk/>
            <pc:sldMk cId="746800922" sldId="271"/>
            <ac:spMk id="2" creationId="{1DC46807-4AC0-63BA-CA8B-46B23B5E7CFA}"/>
          </ac:spMkLst>
        </pc:spChg>
      </pc:sldChg>
      <pc:sldChg chg="modSp new mod">
        <pc:chgData name="Gaia Petrucci" userId="eaa9fa10-0a47-4a3d-bb5e-3fd2e89b9a0f" providerId="ADAL" clId="{4FC7DBA0-BAEE-4541-B8A8-16CFD3C447D7}" dt="2022-10-17T14:47:20.986" v="2468" actId="20577"/>
        <pc:sldMkLst>
          <pc:docMk/>
          <pc:sldMk cId="1513298528" sldId="272"/>
        </pc:sldMkLst>
        <pc:spChg chg="mod">
          <ac:chgData name="Gaia Petrucci" userId="eaa9fa10-0a47-4a3d-bb5e-3fd2e89b9a0f" providerId="ADAL" clId="{4FC7DBA0-BAEE-4541-B8A8-16CFD3C447D7}" dt="2022-10-17T14:41:31.912" v="2387" actId="20577"/>
          <ac:spMkLst>
            <pc:docMk/>
            <pc:sldMk cId="1513298528" sldId="272"/>
            <ac:spMk id="2" creationId="{99A799A3-C2CE-E8AD-CBB5-DE11E11E85A1}"/>
          </ac:spMkLst>
        </pc:spChg>
        <pc:spChg chg="mod">
          <ac:chgData name="Gaia Petrucci" userId="eaa9fa10-0a47-4a3d-bb5e-3fd2e89b9a0f" providerId="ADAL" clId="{4FC7DBA0-BAEE-4541-B8A8-16CFD3C447D7}" dt="2022-10-17T14:47:20.986" v="2468" actId="20577"/>
          <ac:spMkLst>
            <pc:docMk/>
            <pc:sldMk cId="1513298528" sldId="272"/>
            <ac:spMk id="3" creationId="{A5B242B9-55C1-AB07-234A-F00A2F5A4506}"/>
          </ac:spMkLst>
        </pc:spChg>
      </pc:sldChg>
      <pc:sldChg chg="modSp mod ord">
        <pc:chgData name="Gaia Petrucci" userId="eaa9fa10-0a47-4a3d-bb5e-3fd2e89b9a0f" providerId="ADAL" clId="{4FC7DBA0-BAEE-4541-B8A8-16CFD3C447D7}" dt="2022-10-18T14:36:43.585" v="2604" actId="166"/>
        <pc:sldMkLst>
          <pc:docMk/>
          <pc:sldMk cId="1568159392" sldId="273"/>
        </pc:sldMkLst>
        <pc:spChg chg="mod">
          <ac:chgData name="Gaia Petrucci" userId="eaa9fa10-0a47-4a3d-bb5e-3fd2e89b9a0f" providerId="ADAL" clId="{4FC7DBA0-BAEE-4541-B8A8-16CFD3C447D7}" dt="2022-10-18T13:54:08.174" v="2584"/>
          <ac:spMkLst>
            <pc:docMk/>
            <pc:sldMk cId="1568159392" sldId="273"/>
            <ac:spMk id="2" creationId="{A5665B8C-1037-16F9-F743-7C9092CD8656}"/>
          </ac:spMkLst>
        </pc:spChg>
        <pc:picChg chg="mod">
          <ac:chgData name="Gaia Petrucci" userId="eaa9fa10-0a47-4a3d-bb5e-3fd2e89b9a0f" providerId="ADAL" clId="{4FC7DBA0-BAEE-4541-B8A8-16CFD3C447D7}" dt="2022-10-18T14:34:25.749" v="2595" actId="14826"/>
          <ac:picMkLst>
            <pc:docMk/>
            <pc:sldMk cId="1568159392" sldId="273"/>
            <ac:picMk id="13" creationId="{8BFB5B0F-0B09-0E14-9E87-3072751051FE}"/>
          </ac:picMkLst>
        </pc:picChg>
        <pc:picChg chg="mod ord">
          <ac:chgData name="Gaia Petrucci" userId="eaa9fa10-0a47-4a3d-bb5e-3fd2e89b9a0f" providerId="ADAL" clId="{4FC7DBA0-BAEE-4541-B8A8-16CFD3C447D7}" dt="2022-10-18T14:35:48.234" v="2602" actId="166"/>
          <ac:picMkLst>
            <pc:docMk/>
            <pc:sldMk cId="1568159392" sldId="273"/>
            <ac:picMk id="16" creationId="{15C6C5C2-CF8D-6546-80D5-9D48E676E4A7}"/>
          </ac:picMkLst>
        </pc:picChg>
        <pc:picChg chg="mod">
          <ac:chgData name="Gaia Petrucci" userId="eaa9fa10-0a47-4a3d-bb5e-3fd2e89b9a0f" providerId="ADAL" clId="{4FC7DBA0-BAEE-4541-B8A8-16CFD3C447D7}" dt="2022-10-18T14:34:35.747" v="2596" actId="14826"/>
          <ac:picMkLst>
            <pc:docMk/>
            <pc:sldMk cId="1568159392" sldId="273"/>
            <ac:picMk id="20" creationId="{7D25EF54-62A2-670C-0F28-811EEAD27CD9}"/>
          </ac:picMkLst>
        </pc:picChg>
        <pc:picChg chg="mod">
          <ac:chgData name="Gaia Petrucci" userId="eaa9fa10-0a47-4a3d-bb5e-3fd2e89b9a0f" providerId="ADAL" clId="{4FC7DBA0-BAEE-4541-B8A8-16CFD3C447D7}" dt="2022-10-18T14:36:14.289" v="2603" actId="14826"/>
          <ac:picMkLst>
            <pc:docMk/>
            <pc:sldMk cId="1568159392" sldId="273"/>
            <ac:picMk id="38" creationId="{2AF89FD0-DF9C-4166-67BD-7BE791886B04}"/>
          </ac:picMkLst>
        </pc:picChg>
        <pc:picChg chg="mod">
          <ac:chgData name="Gaia Petrucci" userId="eaa9fa10-0a47-4a3d-bb5e-3fd2e89b9a0f" providerId="ADAL" clId="{4FC7DBA0-BAEE-4541-B8A8-16CFD3C447D7}" dt="2022-10-18T14:35:16.838" v="2599" actId="14826"/>
          <ac:picMkLst>
            <pc:docMk/>
            <pc:sldMk cId="1568159392" sldId="273"/>
            <ac:picMk id="40" creationId="{81317ACB-FFB4-4691-1589-89AAF544A071}"/>
          </ac:picMkLst>
        </pc:picChg>
        <pc:picChg chg="mod ord">
          <ac:chgData name="Gaia Petrucci" userId="eaa9fa10-0a47-4a3d-bb5e-3fd2e89b9a0f" providerId="ADAL" clId="{4FC7DBA0-BAEE-4541-B8A8-16CFD3C447D7}" dt="2022-10-18T14:36:43.585" v="2604" actId="166"/>
          <ac:picMkLst>
            <pc:docMk/>
            <pc:sldMk cId="1568159392" sldId="273"/>
            <ac:picMk id="42" creationId="{A8907A6C-6AC6-5042-614E-FF1D13611CCB}"/>
          </ac:picMkLst>
        </pc:picChg>
        <pc:picChg chg="mod">
          <ac:chgData name="Gaia Petrucci" userId="eaa9fa10-0a47-4a3d-bb5e-3fd2e89b9a0f" providerId="ADAL" clId="{4FC7DBA0-BAEE-4541-B8A8-16CFD3C447D7}" dt="2022-10-18T14:35:27.933" v="2600" actId="14826"/>
          <ac:picMkLst>
            <pc:docMk/>
            <pc:sldMk cId="1568159392" sldId="273"/>
            <ac:picMk id="44" creationId="{2FEE804C-F3B1-1ABC-416A-4EDFE3E7F998}"/>
          </ac:picMkLst>
        </pc:picChg>
      </pc:sldChg>
      <pc:sldChg chg="modSp mod">
        <pc:chgData name="Gaia Petrucci" userId="eaa9fa10-0a47-4a3d-bb5e-3fd2e89b9a0f" providerId="ADAL" clId="{4FC7DBA0-BAEE-4541-B8A8-16CFD3C447D7}" dt="2022-10-17T16:19:16.588" v="2531" actId="1035"/>
        <pc:sldMkLst>
          <pc:docMk/>
          <pc:sldMk cId="3664053548" sldId="274"/>
        </pc:sldMkLst>
        <pc:spChg chg="mod ord">
          <ac:chgData name="Gaia Petrucci" userId="eaa9fa10-0a47-4a3d-bb5e-3fd2e89b9a0f" providerId="ADAL" clId="{4FC7DBA0-BAEE-4541-B8A8-16CFD3C447D7}" dt="2022-10-17T16:19:16.588" v="2531" actId="1035"/>
          <ac:spMkLst>
            <pc:docMk/>
            <pc:sldMk cId="3664053548" sldId="274"/>
            <ac:spMk id="11" creationId="{18C65638-BF53-D7A3-A917-9C212D2E8313}"/>
          </ac:spMkLst>
        </pc:spChg>
        <pc:picChg chg="mod">
          <ac:chgData name="Gaia Petrucci" userId="eaa9fa10-0a47-4a3d-bb5e-3fd2e89b9a0f" providerId="ADAL" clId="{4FC7DBA0-BAEE-4541-B8A8-16CFD3C447D7}" dt="2022-10-17T16:14:42.705" v="2506" actId="14826"/>
          <ac:picMkLst>
            <pc:docMk/>
            <pc:sldMk cId="3664053548" sldId="274"/>
            <ac:picMk id="4" creationId="{23465F80-D460-F4CD-CEDE-84DA4718A4AE}"/>
          </ac:picMkLst>
        </pc:picChg>
        <pc:picChg chg="mod">
          <ac:chgData name="Gaia Petrucci" userId="eaa9fa10-0a47-4a3d-bb5e-3fd2e89b9a0f" providerId="ADAL" clId="{4FC7DBA0-BAEE-4541-B8A8-16CFD3C447D7}" dt="2022-10-17T16:14:27.422" v="2505" actId="14826"/>
          <ac:picMkLst>
            <pc:docMk/>
            <pc:sldMk cId="3664053548" sldId="274"/>
            <ac:picMk id="6" creationId="{AF9DBD14-A25C-F20A-F177-EFD66CDBA955}"/>
          </ac:picMkLst>
        </pc:picChg>
        <pc:picChg chg="mod">
          <ac:chgData name="Gaia Petrucci" userId="eaa9fa10-0a47-4a3d-bb5e-3fd2e89b9a0f" providerId="ADAL" clId="{4FC7DBA0-BAEE-4541-B8A8-16CFD3C447D7}" dt="2022-10-17T16:14:55.358" v="2507" actId="14826"/>
          <ac:picMkLst>
            <pc:docMk/>
            <pc:sldMk cId="3664053548" sldId="274"/>
            <ac:picMk id="8" creationId="{241081EE-2DD9-0BCF-CA59-3C487B74FFBC}"/>
          </ac:picMkLst>
        </pc:picChg>
        <pc:picChg chg="mod">
          <ac:chgData name="Gaia Petrucci" userId="eaa9fa10-0a47-4a3d-bb5e-3fd2e89b9a0f" providerId="ADAL" clId="{4FC7DBA0-BAEE-4541-B8A8-16CFD3C447D7}" dt="2022-10-17T16:15:51.307" v="2509" actId="14826"/>
          <ac:picMkLst>
            <pc:docMk/>
            <pc:sldMk cId="3664053548" sldId="274"/>
            <ac:picMk id="12" creationId="{2EA61F57-ABF7-C2B2-3CD5-487CAAC8D777}"/>
          </ac:picMkLst>
        </pc:picChg>
        <pc:picChg chg="mod">
          <ac:chgData name="Gaia Petrucci" userId="eaa9fa10-0a47-4a3d-bb5e-3fd2e89b9a0f" providerId="ADAL" clId="{4FC7DBA0-BAEE-4541-B8A8-16CFD3C447D7}" dt="2022-10-17T16:16:26.783" v="2511" actId="14826"/>
          <ac:picMkLst>
            <pc:docMk/>
            <pc:sldMk cId="3664053548" sldId="274"/>
            <ac:picMk id="14" creationId="{3BDB4ADC-0916-63F9-0BB8-334E77E369DE}"/>
          </ac:picMkLst>
        </pc:picChg>
        <pc:picChg chg="mod">
          <ac:chgData name="Gaia Petrucci" userId="eaa9fa10-0a47-4a3d-bb5e-3fd2e89b9a0f" providerId="ADAL" clId="{4FC7DBA0-BAEE-4541-B8A8-16CFD3C447D7}" dt="2022-10-17T16:15:36.679" v="2508" actId="14826"/>
          <ac:picMkLst>
            <pc:docMk/>
            <pc:sldMk cId="3664053548" sldId="274"/>
            <ac:picMk id="16" creationId="{5F61723E-A682-C930-B5B0-11BF58F3FE18}"/>
          </ac:picMkLst>
        </pc:picChg>
        <pc:picChg chg="mod">
          <ac:chgData name="Gaia Petrucci" userId="eaa9fa10-0a47-4a3d-bb5e-3fd2e89b9a0f" providerId="ADAL" clId="{4FC7DBA0-BAEE-4541-B8A8-16CFD3C447D7}" dt="2022-10-17T16:16:04.110" v="2510" actId="14826"/>
          <ac:picMkLst>
            <pc:docMk/>
            <pc:sldMk cId="3664053548" sldId="274"/>
            <ac:picMk id="18" creationId="{6553D7EC-DD30-0E40-7146-7354FF060C73}"/>
          </ac:picMkLst>
        </pc:picChg>
      </pc:sldChg>
      <pc:sldChg chg="addSp delSp modSp mod">
        <pc:chgData name="Gaia Petrucci" userId="eaa9fa10-0a47-4a3d-bb5e-3fd2e89b9a0f" providerId="ADAL" clId="{4FC7DBA0-BAEE-4541-B8A8-16CFD3C447D7}" dt="2022-10-18T16:04:40.044" v="2622" actId="478"/>
        <pc:sldMkLst>
          <pc:docMk/>
          <pc:sldMk cId="3291033648" sldId="275"/>
        </pc:sldMkLst>
        <pc:spChg chg="add del mod">
          <ac:chgData name="Gaia Petrucci" userId="eaa9fa10-0a47-4a3d-bb5e-3fd2e89b9a0f" providerId="ADAL" clId="{4FC7DBA0-BAEE-4541-B8A8-16CFD3C447D7}" dt="2022-10-18T16:04:40.044" v="2622" actId="478"/>
          <ac:spMkLst>
            <pc:docMk/>
            <pc:sldMk cId="3291033648" sldId="275"/>
            <ac:spMk id="3" creationId="{AC71038D-31EB-C548-627A-8E3618E2CEA2}"/>
          </ac:spMkLst>
        </pc:spChg>
        <pc:picChg chg="mod">
          <ac:chgData name="Gaia Petrucci" userId="eaa9fa10-0a47-4a3d-bb5e-3fd2e89b9a0f" providerId="ADAL" clId="{4FC7DBA0-BAEE-4541-B8A8-16CFD3C447D7}" dt="2022-10-18T16:03:28.464" v="2616" actId="14826"/>
          <ac:picMkLst>
            <pc:docMk/>
            <pc:sldMk cId="3291033648" sldId="275"/>
            <ac:picMk id="9" creationId="{07DF280E-1061-83D3-89A4-EEF56EB3E0DF}"/>
          </ac:picMkLst>
        </pc:picChg>
        <pc:picChg chg="mod">
          <ac:chgData name="Gaia Petrucci" userId="eaa9fa10-0a47-4a3d-bb5e-3fd2e89b9a0f" providerId="ADAL" clId="{4FC7DBA0-BAEE-4541-B8A8-16CFD3C447D7}" dt="2022-10-18T16:03:12.223" v="2615" actId="14826"/>
          <ac:picMkLst>
            <pc:docMk/>
            <pc:sldMk cId="3291033648" sldId="275"/>
            <ac:picMk id="11" creationId="{041FEA77-8FD9-EDC4-A138-B7910097961D}"/>
          </ac:picMkLst>
        </pc:picChg>
        <pc:picChg chg="mod">
          <ac:chgData name="Gaia Petrucci" userId="eaa9fa10-0a47-4a3d-bb5e-3fd2e89b9a0f" providerId="ADAL" clId="{4FC7DBA0-BAEE-4541-B8A8-16CFD3C447D7}" dt="2022-10-18T16:03:42.439" v="2617" actId="14826"/>
          <ac:picMkLst>
            <pc:docMk/>
            <pc:sldMk cId="3291033648" sldId="275"/>
            <ac:picMk id="13" creationId="{2896A634-F90A-9775-AEAE-8BBE0FC80D07}"/>
          </ac:picMkLst>
        </pc:picChg>
        <pc:picChg chg="mod">
          <ac:chgData name="Gaia Petrucci" userId="eaa9fa10-0a47-4a3d-bb5e-3fd2e89b9a0f" providerId="ADAL" clId="{4FC7DBA0-BAEE-4541-B8A8-16CFD3C447D7}" dt="2022-10-18T16:04:12.612" v="2619" actId="14826"/>
          <ac:picMkLst>
            <pc:docMk/>
            <pc:sldMk cId="3291033648" sldId="275"/>
            <ac:picMk id="17" creationId="{FEC65F7E-F794-F888-CA7F-10D85E177B08}"/>
          </ac:picMkLst>
        </pc:picChg>
        <pc:picChg chg="mod">
          <ac:chgData name="Gaia Petrucci" userId="eaa9fa10-0a47-4a3d-bb5e-3fd2e89b9a0f" providerId="ADAL" clId="{4FC7DBA0-BAEE-4541-B8A8-16CFD3C447D7}" dt="2022-10-18T16:04:35.459" v="2621" actId="14826"/>
          <ac:picMkLst>
            <pc:docMk/>
            <pc:sldMk cId="3291033648" sldId="275"/>
            <ac:picMk id="19" creationId="{685A3A12-ECB1-6661-7AAD-2A19A5B19127}"/>
          </ac:picMkLst>
        </pc:picChg>
        <pc:picChg chg="mod">
          <ac:chgData name="Gaia Petrucci" userId="eaa9fa10-0a47-4a3d-bb5e-3fd2e89b9a0f" providerId="ADAL" clId="{4FC7DBA0-BAEE-4541-B8A8-16CFD3C447D7}" dt="2022-10-18T16:03:58.149" v="2618" actId="14826"/>
          <ac:picMkLst>
            <pc:docMk/>
            <pc:sldMk cId="3291033648" sldId="275"/>
            <ac:picMk id="22" creationId="{7D2D98FF-D17D-DDFB-7495-80B1D9E31F3B}"/>
          </ac:picMkLst>
        </pc:picChg>
        <pc:picChg chg="mod">
          <ac:chgData name="Gaia Petrucci" userId="eaa9fa10-0a47-4a3d-bb5e-3fd2e89b9a0f" providerId="ADAL" clId="{4FC7DBA0-BAEE-4541-B8A8-16CFD3C447D7}" dt="2022-10-18T16:04:20.603" v="2620" actId="14826"/>
          <ac:picMkLst>
            <pc:docMk/>
            <pc:sldMk cId="3291033648" sldId="275"/>
            <ac:picMk id="26" creationId="{91F33B20-6655-36CA-DE88-D1DF8CDCBEA3}"/>
          </ac:picMkLst>
        </pc:picChg>
      </pc:sldChg>
      <pc:sldChg chg="addSp delSp modSp add mod ord">
        <pc:chgData name="Gaia Petrucci" userId="eaa9fa10-0a47-4a3d-bb5e-3fd2e89b9a0f" providerId="ADAL" clId="{4FC7DBA0-BAEE-4541-B8A8-16CFD3C447D7}" dt="2022-10-18T14:33:41.710" v="2593" actId="21"/>
        <pc:sldMkLst>
          <pc:docMk/>
          <pc:sldMk cId="3341643105" sldId="276"/>
        </pc:sldMkLst>
        <pc:spChg chg="mod">
          <ac:chgData name="Gaia Petrucci" userId="eaa9fa10-0a47-4a3d-bb5e-3fd2e89b9a0f" providerId="ADAL" clId="{4FC7DBA0-BAEE-4541-B8A8-16CFD3C447D7}" dt="2022-10-18T13:54:01.890" v="2582" actId="21"/>
          <ac:spMkLst>
            <pc:docMk/>
            <pc:sldMk cId="3341643105" sldId="276"/>
            <ac:spMk id="2" creationId="{A5665B8C-1037-16F9-F743-7C9092CD8656}"/>
          </ac:spMkLst>
        </pc:spChg>
        <pc:spChg chg="add del mod">
          <ac:chgData name="Gaia Petrucci" userId="eaa9fa10-0a47-4a3d-bb5e-3fd2e89b9a0f" providerId="ADAL" clId="{4FC7DBA0-BAEE-4541-B8A8-16CFD3C447D7}" dt="2022-10-18T14:33:41.710" v="2593" actId="21"/>
          <ac:spMkLst>
            <pc:docMk/>
            <pc:sldMk cId="3341643105" sldId="276"/>
            <ac:spMk id="3" creationId="{B215BEA1-3A71-6B16-B426-6FF875A45D95}"/>
          </ac:spMkLst>
        </pc:spChg>
        <pc:picChg chg="mod">
          <ac:chgData name="Gaia Petrucci" userId="eaa9fa10-0a47-4a3d-bb5e-3fd2e89b9a0f" providerId="ADAL" clId="{4FC7DBA0-BAEE-4541-B8A8-16CFD3C447D7}" dt="2022-10-18T14:31:47.071" v="2585" actId="14826"/>
          <ac:picMkLst>
            <pc:docMk/>
            <pc:sldMk cId="3341643105" sldId="276"/>
            <ac:picMk id="13" creationId="{8BFB5B0F-0B09-0E14-9E87-3072751051FE}"/>
          </ac:picMkLst>
        </pc:picChg>
        <pc:picChg chg="mod ord">
          <ac:chgData name="Gaia Petrucci" userId="eaa9fa10-0a47-4a3d-bb5e-3fd2e89b9a0f" providerId="ADAL" clId="{4FC7DBA0-BAEE-4541-B8A8-16CFD3C447D7}" dt="2022-10-18T14:33:33.283" v="2592" actId="166"/>
          <ac:picMkLst>
            <pc:docMk/>
            <pc:sldMk cId="3341643105" sldId="276"/>
            <ac:picMk id="16" creationId="{15C6C5C2-CF8D-6546-80D5-9D48E676E4A7}"/>
          </ac:picMkLst>
        </pc:picChg>
        <pc:picChg chg="mod">
          <ac:chgData name="Gaia Petrucci" userId="eaa9fa10-0a47-4a3d-bb5e-3fd2e89b9a0f" providerId="ADAL" clId="{4FC7DBA0-BAEE-4541-B8A8-16CFD3C447D7}" dt="2022-10-18T14:31:56.010" v="2586" actId="14826"/>
          <ac:picMkLst>
            <pc:docMk/>
            <pc:sldMk cId="3341643105" sldId="276"/>
            <ac:picMk id="20" creationId="{7D25EF54-62A2-670C-0F28-811EEAD27CD9}"/>
          </ac:picMkLst>
        </pc:picChg>
        <pc:picChg chg="mod">
          <ac:chgData name="Gaia Petrucci" userId="eaa9fa10-0a47-4a3d-bb5e-3fd2e89b9a0f" providerId="ADAL" clId="{4FC7DBA0-BAEE-4541-B8A8-16CFD3C447D7}" dt="2022-10-18T14:33:19.918" v="2591" actId="14826"/>
          <ac:picMkLst>
            <pc:docMk/>
            <pc:sldMk cId="3341643105" sldId="276"/>
            <ac:picMk id="38" creationId="{2AF89FD0-DF9C-4166-67BD-7BE791886B04}"/>
          </ac:picMkLst>
        </pc:picChg>
        <pc:picChg chg="mod">
          <ac:chgData name="Gaia Petrucci" userId="eaa9fa10-0a47-4a3d-bb5e-3fd2e89b9a0f" providerId="ADAL" clId="{4FC7DBA0-BAEE-4541-B8A8-16CFD3C447D7}" dt="2022-10-18T14:32:37.004" v="2588" actId="14826"/>
          <ac:picMkLst>
            <pc:docMk/>
            <pc:sldMk cId="3341643105" sldId="276"/>
            <ac:picMk id="40" creationId="{81317ACB-FFB4-4691-1589-89AAF544A071}"/>
          </ac:picMkLst>
        </pc:picChg>
        <pc:picChg chg="mod ord">
          <ac:chgData name="Gaia Petrucci" userId="eaa9fa10-0a47-4a3d-bb5e-3fd2e89b9a0f" providerId="ADAL" clId="{4FC7DBA0-BAEE-4541-B8A8-16CFD3C447D7}" dt="2022-10-18T14:33:33.283" v="2592" actId="166"/>
          <ac:picMkLst>
            <pc:docMk/>
            <pc:sldMk cId="3341643105" sldId="276"/>
            <ac:picMk id="42" creationId="{A8907A6C-6AC6-5042-614E-FF1D13611CCB}"/>
          </ac:picMkLst>
        </pc:picChg>
        <pc:picChg chg="mod">
          <ac:chgData name="Gaia Petrucci" userId="eaa9fa10-0a47-4a3d-bb5e-3fd2e89b9a0f" providerId="ADAL" clId="{4FC7DBA0-BAEE-4541-B8A8-16CFD3C447D7}" dt="2022-10-18T14:32:48.260" v="2589" actId="14826"/>
          <ac:picMkLst>
            <pc:docMk/>
            <pc:sldMk cId="3341643105" sldId="276"/>
            <ac:picMk id="44" creationId="{2FEE804C-F3B1-1ABC-416A-4EDFE3E7F998}"/>
          </ac:picMkLst>
        </pc:picChg>
      </pc:sldChg>
      <pc:sldChg chg="modSp add mod ord">
        <pc:chgData name="Gaia Petrucci" userId="eaa9fa10-0a47-4a3d-bb5e-3fd2e89b9a0f" providerId="ADAL" clId="{4FC7DBA0-BAEE-4541-B8A8-16CFD3C447D7}" dt="2022-10-18T15:04:15.648" v="2613" actId="166"/>
        <pc:sldMkLst>
          <pc:docMk/>
          <pc:sldMk cId="533018843" sldId="277"/>
        </pc:sldMkLst>
        <pc:spChg chg="mod">
          <ac:chgData name="Gaia Petrucci" userId="eaa9fa10-0a47-4a3d-bb5e-3fd2e89b9a0f" providerId="ADAL" clId="{4FC7DBA0-BAEE-4541-B8A8-16CFD3C447D7}" dt="2022-10-17T15:30:04.178" v="2503" actId="58"/>
          <ac:spMkLst>
            <pc:docMk/>
            <pc:sldMk cId="533018843" sldId="277"/>
            <ac:spMk id="2" creationId="{A5665B8C-1037-16F9-F743-7C9092CD8656}"/>
          </ac:spMkLst>
        </pc:spChg>
        <pc:picChg chg="mod">
          <ac:chgData name="Gaia Petrucci" userId="eaa9fa10-0a47-4a3d-bb5e-3fd2e89b9a0f" providerId="ADAL" clId="{4FC7DBA0-BAEE-4541-B8A8-16CFD3C447D7}" dt="2022-10-18T15:03:23.333" v="2607" actId="14826"/>
          <ac:picMkLst>
            <pc:docMk/>
            <pc:sldMk cId="533018843" sldId="277"/>
            <ac:picMk id="6" creationId="{D6AC1F61-8260-F7C9-7FE9-13B9CD0DD785}"/>
          </ac:picMkLst>
        </pc:picChg>
        <pc:picChg chg="mod">
          <ac:chgData name="Gaia Petrucci" userId="eaa9fa10-0a47-4a3d-bb5e-3fd2e89b9a0f" providerId="ADAL" clId="{4FC7DBA0-BAEE-4541-B8A8-16CFD3C447D7}" dt="2022-10-18T15:03:30.947" v="2608" actId="14826"/>
          <ac:picMkLst>
            <pc:docMk/>
            <pc:sldMk cId="533018843" sldId="277"/>
            <ac:picMk id="10" creationId="{A8ACEB05-8AC1-D2E1-D938-34D055AE28E9}"/>
          </ac:picMkLst>
        </pc:picChg>
        <pc:picChg chg="mod">
          <ac:chgData name="Gaia Petrucci" userId="eaa9fa10-0a47-4a3d-bb5e-3fd2e89b9a0f" providerId="ADAL" clId="{4FC7DBA0-BAEE-4541-B8A8-16CFD3C447D7}" dt="2022-10-18T15:03:01.947" v="2605" actId="14826"/>
          <ac:picMkLst>
            <pc:docMk/>
            <pc:sldMk cId="533018843" sldId="277"/>
            <ac:picMk id="14" creationId="{11BD0612-4DC2-109B-FD44-84E89CBDDF66}"/>
          </ac:picMkLst>
        </pc:picChg>
        <pc:picChg chg="mod ord">
          <ac:chgData name="Gaia Petrucci" userId="eaa9fa10-0a47-4a3d-bb5e-3fd2e89b9a0f" providerId="ADAL" clId="{4FC7DBA0-BAEE-4541-B8A8-16CFD3C447D7}" dt="2022-10-18T15:04:15.648" v="2613" actId="166"/>
          <ac:picMkLst>
            <pc:docMk/>
            <pc:sldMk cId="533018843" sldId="277"/>
            <ac:picMk id="16" creationId="{DF4BB6CC-AFCB-BF43-F78B-724F3D979207}"/>
          </ac:picMkLst>
        </pc:picChg>
        <pc:picChg chg="mod">
          <ac:chgData name="Gaia Petrucci" userId="eaa9fa10-0a47-4a3d-bb5e-3fd2e89b9a0f" providerId="ADAL" clId="{4FC7DBA0-BAEE-4541-B8A8-16CFD3C447D7}" dt="2022-10-18T15:03:51.749" v="2610" actId="14826"/>
          <ac:picMkLst>
            <pc:docMk/>
            <pc:sldMk cId="533018843" sldId="277"/>
            <ac:picMk id="20" creationId="{6C8F6D20-6346-81DD-39E3-FB904C1DD0EE}"/>
          </ac:picMkLst>
        </pc:picChg>
        <pc:picChg chg="mod">
          <ac:chgData name="Gaia Petrucci" userId="eaa9fa10-0a47-4a3d-bb5e-3fd2e89b9a0f" providerId="ADAL" clId="{4FC7DBA0-BAEE-4541-B8A8-16CFD3C447D7}" dt="2022-10-18T15:03:43.705" v="2609" actId="14826"/>
          <ac:picMkLst>
            <pc:docMk/>
            <pc:sldMk cId="533018843" sldId="277"/>
            <ac:picMk id="24" creationId="{26387430-9032-5DE8-4B6B-CF7A1F5DE3FC}"/>
          </ac:picMkLst>
        </pc:picChg>
        <pc:picChg chg="mod">
          <ac:chgData name="Gaia Petrucci" userId="eaa9fa10-0a47-4a3d-bb5e-3fd2e89b9a0f" providerId="ADAL" clId="{4FC7DBA0-BAEE-4541-B8A8-16CFD3C447D7}" dt="2022-10-18T15:04:10.129" v="2612" actId="14826"/>
          <ac:picMkLst>
            <pc:docMk/>
            <pc:sldMk cId="533018843" sldId="277"/>
            <ac:picMk id="26" creationId="{5CF95A61-24E7-D0C5-112D-EA3E014CA8D2}"/>
          </ac:picMkLst>
        </pc:picChg>
      </pc:sldChg>
      <pc:sldChg chg="delSp modSp add mod">
        <pc:chgData name="Gaia Petrucci" userId="eaa9fa10-0a47-4a3d-bb5e-3fd2e89b9a0f" providerId="ADAL" clId="{4FC7DBA0-BAEE-4541-B8A8-16CFD3C447D7}" dt="2022-10-18T15:04:48.434" v="2614" actId="478"/>
        <pc:sldMkLst>
          <pc:docMk/>
          <pc:sldMk cId="3299270531" sldId="278"/>
        </pc:sldMkLst>
        <pc:spChg chg="mod">
          <ac:chgData name="Gaia Petrucci" userId="eaa9fa10-0a47-4a3d-bb5e-3fd2e89b9a0f" providerId="ADAL" clId="{4FC7DBA0-BAEE-4541-B8A8-16CFD3C447D7}" dt="2022-10-17T15:29:51.120" v="2501" actId="58"/>
          <ac:spMkLst>
            <pc:docMk/>
            <pc:sldMk cId="3299270531" sldId="278"/>
            <ac:spMk id="2" creationId="{A5665B8C-1037-16F9-F743-7C9092CD8656}"/>
          </ac:spMkLst>
        </pc:spChg>
        <pc:picChg chg="del">
          <ac:chgData name="Gaia Petrucci" userId="eaa9fa10-0a47-4a3d-bb5e-3fd2e89b9a0f" providerId="ADAL" clId="{4FC7DBA0-BAEE-4541-B8A8-16CFD3C447D7}" dt="2022-10-18T15:04:48.434" v="2614" actId="478"/>
          <ac:picMkLst>
            <pc:docMk/>
            <pc:sldMk cId="3299270531" sldId="278"/>
            <ac:picMk id="6" creationId="{D6AC1F61-8260-F7C9-7FE9-13B9CD0DD785}"/>
          </ac:picMkLst>
        </pc:picChg>
        <pc:picChg chg="del">
          <ac:chgData name="Gaia Petrucci" userId="eaa9fa10-0a47-4a3d-bb5e-3fd2e89b9a0f" providerId="ADAL" clId="{4FC7DBA0-BAEE-4541-B8A8-16CFD3C447D7}" dt="2022-10-18T15:04:48.434" v="2614" actId="478"/>
          <ac:picMkLst>
            <pc:docMk/>
            <pc:sldMk cId="3299270531" sldId="278"/>
            <ac:picMk id="10" creationId="{A8ACEB05-8AC1-D2E1-D938-34D055AE28E9}"/>
          </ac:picMkLst>
        </pc:picChg>
        <pc:picChg chg="del">
          <ac:chgData name="Gaia Petrucci" userId="eaa9fa10-0a47-4a3d-bb5e-3fd2e89b9a0f" providerId="ADAL" clId="{4FC7DBA0-BAEE-4541-B8A8-16CFD3C447D7}" dt="2022-10-18T15:04:48.434" v="2614" actId="478"/>
          <ac:picMkLst>
            <pc:docMk/>
            <pc:sldMk cId="3299270531" sldId="278"/>
            <ac:picMk id="14" creationId="{11BD0612-4DC2-109B-FD44-84E89CBDDF66}"/>
          </ac:picMkLst>
        </pc:picChg>
        <pc:picChg chg="del">
          <ac:chgData name="Gaia Petrucci" userId="eaa9fa10-0a47-4a3d-bb5e-3fd2e89b9a0f" providerId="ADAL" clId="{4FC7DBA0-BAEE-4541-B8A8-16CFD3C447D7}" dt="2022-10-18T15:04:48.434" v="2614" actId="478"/>
          <ac:picMkLst>
            <pc:docMk/>
            <pc:sldMk cId="3299270531" sldId="278"/>
            <ac:picMk id="16" creationId="{DF4BB6CC-AFCB-BF43-F78B-724F3D979207}"/>
          </ac:picMkLst>
        </pc:picChg>
        <pc:picChg chg="del">
          <ac:chgData name="Gaia Petrucci" userId="eaa9fa10-0a47-4a3d-bb5e-3fd2e89b9a0f" providerId="ADAL" clId="{4FC7DBA0-BAEE-4541-B8A8-16CFD3C447D7}" dt="2022-10-18T15:04:48.434" v="2614" actId="478"/>
          <ac:picMkLst>
            <pc:docMk/>
            <pc:sldMk cId="3299270531" sldId="278"/>
            <ac:picMk id="20" creationId="{6C8F6D20-6346-81DD-39E3-FB904C1DD0EE}"/>
          </ac:picMkLst>
        </pc:picChg>
        <pc:picChg chg="del">
          <ac:chgData name="Gaia Petrucci" userId="eaa9fa10-0a47-4a3d-bb5e-3fd2e89b9a0f" providerId="ADAL" clId="{4FC7DBA0-BAEE-4541-B8A8-16CFD3C447D7}" dt="2022-10-18T15:04:48.434" v="2614" actId="478"/>
          <ac:picMkLst>
            <pc:docMk/>
            <pc:sldMk cId="3299270531" sldId="278"/>
            <ac:picMk id="24" creationId="{26387430-9032-5DE8-4B6B-CF7A1F5DE3FC}"/>
          </ac:picMkLst>
        </pc:picChg>
        <pc:picChg chg="del">
          <ac:chgData name="Gaia Petrucci" userId="eaa9fa10-0a47-4a3d-bb5e-3fd2e89b9a0f" providerId="ADAL" clId="{4FC7DBA0-BAEE-4541-B8A8-16CFD3C447D7}" dt="2022-10-18T15:04:48.434" v="2614" actId="478"/>
          <ac:picMkLst>
            <pc:docMk/>
            <pc:sldMk cId="3299270531" sldId="278"/>
            <ac:picMk id="26" creationId="{5CF95A61-24E7-D0C5-112D-EA3E014CA8D2}"/>
          </ac:picMkLst>
        </pc:picChg>
      </pc:sldChg>
      <pc:sldChg chg="addSp modSp add mod">
        <pc:chgData name="Gaia Petrucci" userId="eaa9fa10-0a47-4a3d-bb5e-3fd2e89b9a0f" providerId="ADAL" clId="{4FC7DBA0-BAEE-4541-B8A8-16CFD3C447D7}" dt="2022-10-18T12:25:53.740" v="2581" actId="208"/>
        <pc:sldMkLst>
          <pc:docMk/>
          <pc:sldMk cId="3044769894" sldId="279"/>
        </pc:sldMkLst>
        <pc:spChg chg="add mod">
          <ac:chgData name="Gaia Petrucci" userId="eaa9fa10-0a47-4a3d-bb5e-3fd2e89b9a0f" providerId="ADAL" clId="{4FC7DBA0-BAEE-4541-B8A8-16CFD3C447D7}" dt="2022-10-18T12:25:53.740" v="2581" actId="208"/>
          <ac:spMkLst>
            <pc:docMk/>
            <pc:sldMk cId="3044769894" sldId="279"/>
            <ac:spMk id="3" creationId="{2D63D84D-71AA-34EC-9B00-52B4C8D8C22C}"/>
          </ac:spMkLst>
        </pc:spChg>
        <pc:spChg chg="mod ord">
          <ac:chgData name="Gaia Petrucci" userId="eaa9fa10-0a47-4a3d-bb5e-3fd2e89b9a0f" providerId="ADAL" clId="{4FC7DBA0-BAEE-4541-B8A8-16CFD3C447D7}" dt="2022-10-17T16:19:02.169" v="2526" actId="14100"/>
          <ac:spMkLst>
            <pc:docMk/>
            <pc:sldMk cId="3044769894" sldId="279"/>
            <ac:spMk id="11" creationId="{18C65638-BF53-D7A3-A917-9C212D2E8313}"/>
          </ac:spMkLst>
        </pc:spChg>
        <pc:picChg chg="mod">
          <ac:chgData name="Gaia Petrucci" userId="eaa9fa10-0a47-4a3d-bb5e-3fd2e89b9a0f" providerId="ADAL" clId="{4FC7DBA0-BAEE-4541-B8A8-16CFD3C447D7}" dt="2022-10-17T16:17:59.723" v="2517" actId="14826"/>
          <ac:picMkLst>
            <pc:docMk/>
            <pc:sldMk cId="3044769894" sldId="279"/>
            <ac:picMk id="12" creationId="{2EA61F57-ABF7-C2B2-3CD5-487CAAC8D777}"/>
          </ac:picMkLst>
        </pc:picChg>
        <pc:picChg chg="mod">
          <ac:chgData name="Gaia Petrucci" userId="eaa9fa10-0a47-4a3d-bb5e-3fd2e89b9a0f" providerId="ADAL" clId="{4FC7DBA0-BAEE-4541-B8A8-16CFD3C447D7}" dt="2022-10-17T16:17:07.903" v="2513" actId="14826"/>
          <ac:picMkLst>
            <pc:docMk/>
            <pc:sldMk cId="3044769894" sldId="279"/>
            <ac:picMk id="14" creationId="{3BDB4ADC-0916-63F9-0BB8-334E77E369DE}"/>
          </ac:picMkLst>
        </pc:picChg>
        <pc:picChg chg="mod">
          <ac:chgData name="Gaia Petrucci" userId="eaa9fa10-0a47-4a3d-bb5e-3fd2e89b9a0f" providerId="ADAL" clId="{4FC7DBA0-BAEE-4541-B8A8-16CFD3C447D7}" dt="2022-10-17T16:17:44.447" v="2516" actId="14826"/>
          <ac:picMkLst>
            <pc:docMk/>
            <pc:sldMk cId="3044769894" sldId="279"/>
            <ac:picMk id="16" creationId="{5F61723E-A682-C930-B5B0-11BF58F3FE18}"/>
          </ac:picMkLst>
        </pc:picChg>
        <pc:picChg chg="mod">
          <ac:chgData name="Gaia Petrucci" userId="eaa9fa10-0a47-4a3d-bb5e-3fd2e89b9a0f" providerId="ADAL" clId="{4FC7DBA0-BAEE-4541-B8A8-16CFD3C447D7}" dt="2022-10-17T16:18:10.427" v="2518" actId="14826"/>
          <ac:picMkLst>
            <pc:docMk/>
            <pc:sldMk cId="3044769894" sldId="279"/>
            <ac:picMk id="18" creationId="{6553D7EC-DD30-0E40-7146-7354FF060C7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99A7F-C131-44C4-842C-460ECDCBB08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B3A123-581C-4B9E-B3F1-2743C1D33F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836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video 27 e 32 del 3 </a:t>
            </a:r>
            <a:r>
              <a:rPr lang="en-US" dirty="0" err="1"/>
              <a:t>marzo</a:t>
            </a:r>
            <a:r>
              <a:rPr lang="en-US"/>
              <a:t> </a:t>
            </a:r>
            <a:r>
              <a:rPr lang="en-US" sz="1200"/>
              <a:t>First trials with Yasmine – </a:t>
            </a:r>
            <a:endParaRPr lang="en-US"/>
          </a:p>
          <a:p>
            <a:r>
              <a:rPr lang="en-US" dirty="0" err="1"/>
              <a:t>Stesso</a:t>
            </a:r>
            <a:r>
              <a:rPr lang="en-US" dirty="0"/>
              <a:t> n. di </a:t>
            </a:r>
            <a:r>
              <a:rPr lang="en-US" dirty="0" err="1"/>
              <a:t>punti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576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33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922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14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3A123-581C-4B9E-B3F1-2743C1D33F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1973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3A123-581C-4B9E-B3F1-2743C1D33F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64319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3A123-581C-4B9E-B3F1-2743C1D33F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500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3A123-581C-4B9E-B3F1-2743C1D33F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7511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onfronta</a:t>
            </a:r>
            <a:r>
              <a:rPr lang="en-US" dirty="0"/>
              <a:t> con </a:t>
            </a:r>
            <a:r>
              <a:rPr lang="en-US" dirty="0" err="1"/>
              <a:t>diffusività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</a:t>
            </a:r>
            <a:r>
              <a:rPr lang="en-US" dirty="0" err="1"/>
              <a:t>particelle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Considera</a:t>
            </a:r>
            <a:r>
              <a:rPr lang="en-US" dirty="0"/>
              <a:t> solo pate diffusive MSD e </a:t>
            </a:r>
            <a:r>
              <a:rPr lang="en-US" dirty="0" err="1"/>
              <a:t>plottacela</a:t>
            </a:r>
            <a:r>
              <a:rPr lang="en-US" dirty="0"/>
              <a:t> sopra.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9452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ontrolla</a:t>
            </a:r>
            <a:r>
              <a:rPr lang="en-US" dirty="0"/>
              <a:t> se </a:t>
            </a:r>
            <a:r>
              <a:rPr lang="en-US" dirty="0" err="1"/>
              <a:t>hai</a:t>
            </a:r>
            <a:r>
              <a:rPr lang="en-US" dirty="0"/>
              <a:t> un </a:t>
            </a:r>
            <a:r>
              <a:rPr lang="en-US" dirty="0" err="1"/>
              <a:t>altro</a:t>
            </a:r>
            <a:r>
              <a:rPr lang="en-US" dirty="0"/>
              <a:t> video J11 Brownian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Gli</a:t>
            </a:r>
            <a:r>
              <a:rPr lang="en-US" dirty="0"/>
              <a:t> ho </a:t>
            </a:r>
            <a:r>
              <a:rPr lang="en-US" dirty="0" err="1"/>
              <a:t>dovuto</a:t>
            </a:r>
            <a:r>
              <a:rPr lang="en-US" dirty="0"/>
              <a:t> dare un </a:t>
            </a:r>
            <a:r>
              <a:rPr lang="en-US" dirty="0" err="1"/>
              <a:t>tauMax</a:t>
            </a:r>
            <a:r>
              <a:rPr lang="en-US" dirty="0"/>
              <a:t>=27 per </a:t>
            </a:r>
            <a:r>
              <a:rPr lang="en-US" dirty="0" err="1"/>
              <a:t>riuscire</a:t>
            </a:r>
            <a:r>
              <a:rPr lang="en-US" dirty="0"/>
              <a:t> a fare il fit, </a:t>
            </a:r>
            <a:r>
              <a:rPr lang="en-US" dirty="0" err="1"/>
              <a:t>sennò</a:t>
            </a:r>
            <a:r>
              <a:rPr lang="en-US" dirty="0"/>
              <a:t> </a:t>
            </a:r>
            <a:r>
              <a:rPr lang="en-US" dirty="0" err="1"/>
              <a:t>uscivano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scalini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B3A123-581C-4B9E-B3F1-2743C1D33F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73495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onfronta</a:t>
            </a:r>
            <a:r>
              <a:rPr lang="en-US" dirty="0"/>
              <a:t> con </a:t>
            </a:r>
            <a:r>
              <a:rPr lang="en-US" dirty="0" err="1"/>
              <a:t>diffusività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</a:t>
            </a:r>
            <a:r>
              <a:rPr lang="en-US" dirty="0" err="1"/>
              <a:t>particelle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Considera</a:t>
            </a:r>
            <a:r>
              <a:rPr lang="en-US" dirty="0"/>
              <a:t> solo pate diffusive MSD e </a:t>
            </a:r>
            <a:r>
              <a:rPr lang="en-US" dirty="0" err="1"/>
              <a:t>plottacela</a:t>
            </a:r>
            <a:r>
              <a:rPr lang="en-US" dirty="0"/>
              <a:t> sopra.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239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r>
              <a:rPr lang="en-US" dirty="0"/>
              <a:t>, video con +h2o2 ha </a:t>
            </a:r>
            <a:r>
              <a:rPr lang="en-US" dirty="0" err="1"/>
              <a:t>tipo</a:t>
            </a:r>
            <a:r>
              <a:rPr lang="en-US" dirty="0"/>
              <a:t> solo 8 trace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passano</a:t>
            </a:r>
            <a:r>
              <a:rPr lang="en-US" dirty="0"/>
              <a:t> I filtra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video 27 e 40 del 3 </a:t>
            </a:r>
            <a:r>
              <a:rPr lang="en-US" dirty="0" err="1"/>
              <a:t>marzo</a:t>
            </a:r>
            <a:r>
              <a:rPr lang="en-US" dirty="0"/>
              <a:t> (over 1 </a:t>
            </a:r>
            <a:r>
              <a:rPr lang="en-US" dirty="0" err="1"/>
              <a:t>marzo</a:t>
            </a:r>
            <a:r>
              <a:rPr lang="en-US" dirty="0"/>
              <a:t>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225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onfronta</a:t>
            </a:r>
            <a:r>
              <a:rPr lang="en-US" dirty="0"/>
              <a:t> con </a:t>
            </a:r>
            <a:r>
              <a:rPr lang="en-US" dirty="0" err="1"/>
              <a:t>diffusività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</a:t>
            </a:r>
            <a:r>
              <a:rPr lang="en-US" dirty="0" err="1"/>
              <a:t>particelle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Considera</a:t>
            </a:r>
            <a:r>
              <a:rPr lang="en-US" dirty="0"/>
              <a:t> solo pate diffusive MSD e </a:t>
            </a:r>
            <a:r>
              <a:rPr lang="en-US" dirty="0" err="1"/>
              <a:t>plottacela</a:t>
            </a:r>
            <a:r>
              <a:rPr lang="en-US" dirty="0"/>
              <a:t> sopra.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699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470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ontrolla</a:t>
            </a:r>
            <a:r>
              <a:rPr lang="en-US" dirty="0"/>
              <a:t> se </a:t>
            </a:r>
            <a:r>
              <a:rPr lang="en-US" dirty="0" err="1"/>
              <a:t>hai</a:t>
            </a:r>
            <a:r>
              <a:rPr lang="en-US" dirty="0"/>
              <a:t> un </a:t>
            </a:r>
            <a:r>
              <a:rPr lang="en-US" dirty="0" err="1"/>
              <a:t>altro</a:t>
            </a:r>
            <a:r>
              <a:rPr lang="en-US" dirty="0"/>
              <a:t> video J11 Brownian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Gli</a:t>
            </a:r>
            <a:r>
              <a:rPr lang="en-US" dirty="0"/>
              <a:t> ho </a:t>
            </a:r>
            <a:r>
              <a:rPr lang="en-US" dirty="0" err="1"/>
              <a:t>dovuto</a:t>
            </a:r>
            <a:r>
              <a:rPr lang="en-US" dirty="0"/>
              <a:t> dare un </a:t>
            </a:r>
            <a:r>
              <a:rPr lang="en-US" dirty="0" err="1"/>
              <a:t>tauMax</a:t>
            </a:r>
            <a:r>
              <a:rPr lang="en-US" dirty="0"/>
              <a:t>=27 per </a:t>
            </a:r>
            <a:r>
              <a:rPr lang="en-US" dirty="0" err="1"/>
              <a:t>riuscire</a:t>
            </a:r>
            <a:r>
              <a:rPr lang="en-US" dirty="0"/>
              <a:t> a fare il fit, </a:t>
            </a:r>
            <a:r>
              <a:rPr lang="en-US" dirty="0" err="1"/>
              <a:t>sennò</a:t>
            </a:r>
            <a:r>
              <a:rPr lang="en-US" dirty="0"/>
              <a:t> </a:t>
            </a:r>
            <a:r>
              <a:rPr lang="en-US" dirty="0" err="1"/>
              <a:t>uscivano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scalini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842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913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Vetrino</a:t>
            </a:r>
            <a:r>
              <a:rPr lang="en-US" dirty="0"/>
              <a:t> </a:t>
            </a:r>
            <a:r>
              <a:rPr lang="en-US" dirty="0" err="1"/>
              <a:t>accidentato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Videos: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coordinates_movie052_J10_milliQ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coordinates_movie057_J10+H2O2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850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ontrolla</a:t>
            </a:r>
            <a:r>
              <a:rPr lang="en-US" dirty="0"/>
              <a:t> se </a:t>
            </a:r>
            <a:r>
              <a:rPr lang="en-US" dirty="0" err="1"/>
              <a:t>hai</a:t>
            </a:r>
            <a:r>
              <a:rPr lang="en-US" dirty="0"/>
              <a:t> un </a:t>
            </a:r>
            <a:r>
              <a:rPr lang="en-US" dirty="0" err="1"/>
              <a:t>altro</a:t>
            </a:r>
            <a:r>
              <a:rPr lang="en-US" dirty="0"/>
              <a:t> video J11 Brownian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Gli</a:t>
            </a:r>
            <a:r>
              <a:rPr lang="en-US" dirty="0"/>
              <a:t> ho </a:t>
            </a:r>
            <a:r>
              <a:rPr lang="en-US" dirty="0" err="1"/>
              <a:t>dovuto</a:t>
            </a:r>
            <a:r>
              <a:rPr lang="en-US" dirty="0"/>
              <a:t> dare un </a:t>
            </a:r>
            <a:r>
              <a:rPr lang="en-US" dirty="0" err="1"/>
              <a:t>tauMax</a:t>
            </a:r>
            <a:r>
              <a:rPr lang="en-US" dirty="0"/>
              <a:t>=27 per </a:t>
            </a:r>
            <a:r>
              <a:rPr lang="en-US" dirty="0" err="1"/>
              <a:t>riuscire</a:t>
            </a:r>
            <a:r>
              <a:rPr lang="en-US" dirty="0"/>
              <a:t> a fare il fit, </a:t>
            </a:r>
            <a:r>
              <a:rPr lang="en-US" dirty="0" err="1"/>
              <a:t>sennò</a:t>
            </a:r>
            <a:r>
              <a:rPr lang="en-US" dirty="0"/>
              <a:t> </a:t>
            </a:r>
            <a:r>
              <a:rPr lang="en-US" dirty="0" err="1"/>
              <a:t>uscivano</a:t>
            </a:r>
            <a:r>
              <a:rPr lang="en-US" dirty="0"/>
              <a:t> </a:t>
            </a:r>
            <a:r>
              <a:rPr lang="en-US" dirty="0" err="1"/>
              <a:t>gli</a:t>
            </a:r>
            <a:r>
              <a:rPr lang="en-US" dirty="0"/>
              <a:t> </a:t>
            </a:r>
            <a:r>
              <a:rPr lang="en-US" dirty="0" err="1"/>
              <a:t>scalini</a:t>
            </a:r>
            <a:r>
              <a:rPr lang="en-US" dirty="0"/>
              <a:t>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392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C</a:t>
            </a:r>
            <a:r>
              <a:rPr lang="en-US" dirty="0" err="1"/>
              <a:t>onfronta</a:t>
            </a:r>
            <a:r>
              <a:rPr lang="en-US" dirty="0"/>
              <a:t> con </a:t>
            </a:r>
            <a:r>
              <a:rPr lang="en-US" dirty="0" err="1"/>
              <a:t>diffusività</a:t>
            </a:r>
            <a:r>
              <a:rPr lang="en-US" dirty="0"/>
              <a:t> </a:t>
            </a:r>
            <a:r>
              <a:rPr lang="en-US" dirty="0" err="1"/>
              <a:t>teorica</a:t>
            </a:r>
            <a:r>
              <a:rPr lang="en-US" dirty="0"/>
              <a:t> </a:t>
            </a:r>
            <a:r>
              <a:rPr lang="en-US" dirty="0" err="1"/>
              <a:t>particelle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Considera</a:t>
            </a:r>
            <a:r>
              <a:rPr lang="en-US" dirty="0"/>
              <a:t> solo pate diffusive MSD e </a:t>
            </a:r>
            <a:r>
              <a:rPr lang="en-US" dirty="0" err="1"/>
              <a:t>plottacela</a:t>
            </a:r>
            <a:r>
              <a:rPr lang="en-US" dirty="0"/>
              <a:t> sopra.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B3A123-581C-4B9E-B3F1-2743C1D33FC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622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F6FE31-3C80-44C1-8479-F499DB3ED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07267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FD76FD4-04EA-4404-9BE8-F4CCF7148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6942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F83F19-82D4-4962-B09A-A65586312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CC1F4C-764E-40D6-B065-44648C6C3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0198A91-C33E-4D03-9673-7DA892DCE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505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0350F7-1E11-470D-9940-60F412381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3FAAB84-205D-4898-89FE-6955CA2902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BD8706-F620-4783-AF91-3D5A207B1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88EB85-A7E7-454F-B090-4B7BC079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54B954-BE6B-4C2D-8C67-2520B4CD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951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98572E3-3010-48DB-AFB3-5B80A3E356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57D0ADC-305B-4B49-8CE6-2E63E21FDA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88727C-A4A2-4A6F-A4EA-6B311062B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93F49B-6C20-4183-9036-3F93ED870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9626D6-62A6-4342-A1FF-A5107F28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92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C0B505-3A8A-40C0-85B6-E1901A81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590E70-75FA-4C22-A0D2-D98A881A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7ADDDC-D214-4C4E-8FF8-0D9DE092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24ACB8-4925-4968-B93A-058B89BE8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967697-23E8-4586-B650-F8CAF7214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79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0FA67B-044D-40CE-8B3A-D5B3ABFC7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36D7101-FFB0-4947-A465-643778D249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5BB536-5F3E-467E-B8B4-68799F368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B6E23-3BD1-45F1-8AA2-92489E02D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676A74A-3FF4-4919-A739-80FE7F0AB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989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12D6A9-7A20-4327-90C5-E20A865BC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773AB3-C240-457F-82E5-3A21D3686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282040B-3498-4347-ACFD-B69C4B8EB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3EEA752-39F4-401C-BB7A-FABDDCF4B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92C16EC-ECDB-43D0-AB29-81547201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BB11D22-B7FA-42A9-8DC5-3C7F1DC7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976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7E0DE0-38E4-4EEA-827C-D6DBA28EB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A8A993F-A94C-420E-A984-EFB9344C4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A8D6DCE-6A50-42B8-817E-9628AF96D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659616C-E835-457B-83DB-7CF699A946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AC7DC87-2C26-4BD8-B45B-A3D762314D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A6AAF9DB-0CA0-4FC0-8DEE-0B32DF16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B94C49D-82B3-4ED8-807F-482D8E12F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18EA24A-602B-411B-B537-2477DD272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523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4A4773-E072-46DA-B93B-B52D9AD0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52683AE-E51A-43D7-9051-2DD54774D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4B8B14A-BD89-4F35-8C3E-1CAED0286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60F1843-1989-49E9-B65C-5BE48B9F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981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40971F6-D5F7-4593-97FF-76C84F8EC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74FA88F-1F30-4E6C-ACD6-849E8C2A3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A1C29E6-90A8-491D-BA0A-B421DF946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086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EAB034-6C70-4EEA-8A9A-7E75DD592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45C3BFC-E6AF-4213-9FC7-EB2B30510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4DA853-CA25-4682-A494-2DCDBCBA2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72F136-D41E-4D5E-BF3F-28EEF38A6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D029A11-9B98-42AA-8FEA-5A81B105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D13B02E-C8BF-41B1-8A09-12C432C0C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68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F2608C-11EC-4904-B8CE-2CE104205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214E5FD-C42C-45F5-B1B8-27A813AF60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2CA4FBE-2742-4A1F-80FC-F4EE90DBD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0D463FA-91F7-40DF-8F11-97C24CC3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A69C-1C0B-4E16-AAF2-E8135B12DFE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C51E552-84FE-4DB1-9A03-214BDBACA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BF35DE-1D3C-43EF-8D89-6B7D878E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94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EB5E952-7E8C-4A70-994F-5B23F3CEB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D086BC9-58D5-4F97-B979-CA3E2F09C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3F17D0-2A8D-4C67-A3AF-8147192C31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AA69C-1C0B-4E16-AAF2-E8135B12DFE4}" type="datetimeFigureOut">
              <a:rPr lang="en-US" smtClean="0"/>
              <a:t>10/18/2022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6913E0-B50A-4DE5-8D1B-387E92E28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8B9568-7C9F-46E9-BFBF-134A7BB85A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9CEDBE-39DE-4652-A81E-B49945D0E1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717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8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19.jpg"/><Relationship Id="rId9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27.jp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28.jpg"/><Relationship Id="rId9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image" Target="../media/image64.png"/><Relationship Id="rId21" Type="http://schemas.openxmlformats.org/officeDocument/2006/relationships/image" Target="../media/image78.png"/><Relationship Id="rId7" Type="http://schemas.openxmlformats.org/officeDocument/2006/relationships/image" Target="../media/image44.pn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68.png"/><Relationship Id="rId5" Type="http://schemas.openxmlformats.org/officeDocument/2006/relationships/image" Target="../media/image18.jp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19" Type="http://schemas.openxmlformats.org/officeDocument/2006/relationships/image" Target="../media/image76.png"/><Relationship Id="rId4" Type="http://schemas.openxmlformats.org/officeDocument/2006/relationships/image" Target="../media/image65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Relationship Id="rId22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2.png"/><Relationship Id="rId3" Type="http://schemas.openxmlformats.org/officeDocument/2006/relationships/image" Target="../media/image80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3.png"/><Relationship Id="rId25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2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87.png"/><Relationship Id="rId24" Type="http://schemas.openxmlformats.org/officeDocument/2006/relationships/image" Target="../media/image100.png"/><Relationship Id="rId5" Type="http://schemas.openxmlformats.org/officeDocument/2006/relationships/image" Target="../media/image82.png"/><Relationship Id="rId15" Type="http://schemas.openxmlformats.org/officeDocument/2006/relationships/image" Target="../media/image91.png"/><Relationship Id="rId23" Type="http://schemas.openxmlformats.org/officeDocument/2006/relationships/image" Target="../media/image99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1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18" Type="http://schemas.openxmlformats.org/officeDocument/2006/relationships/image" Target="../media/image94.png"/><Relationship Id="rId26" Type="http://schemas.openxmlformats.org/officeDocument/2006/relationships/image" Target="../media/image123.png"/><Relationship Id="rId3" Type="http://schemas.openxmlformats.org/officeDocument/2006/relationships/image" Target="../media/image103.png"/><Relationship Id="rId21" Type="http://schemas.openxmlformats.org/officeDocument/2006/relationships/image" Target="../media/image118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17" Type="http://schemas.openxmlformats.org/officeDocument/2006/relationships/image" Target="../media/image93.png"/><Relationship Id="rId25" Type="http://schemas.openxmlformats.org/officeDocument/2006/relationships/image" Target="../media/image12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15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110.png"/><Relationship Id="rId24" Type="http://schemas.openxmlformats.org/officeDocument/2006/relationships/image" Target="../media/image121.png"/><Relationship Id="rId5" Type="http://schemas.openxmlformats.org/officeDocument/2006/relationships/image" Target="../media/image105.png"/><Relationship Id="rId15" Type="http://schemas.openxmlformats.org/officeDocument/2006/relationships/image" Target="../media/image114.png"/><Relationship Id="rId23" Type="http://schemas.openxmlformats.org/officeDocument/2006/relationships/image" Target="../media/image120.png"/><Relationship Id="rId10" Type="http://schemas.openxmlformats.org/officeDocument/2006/relationships/image" Target="../media/image109.png"/><Relationship Id="rId19" Type="http://schemas.openxmlformats.org/officeDocument/2006/relationships/image" Target="../media/image116.png"/><Relationship Id="rId4" Type="http://schemas.openxmlformats.org/officeDocument/2006/relationships/image" Target="../media/image104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Relationship Id="rId22" Type="http://schemas.openxmlformats.org/officeDocument/2006/relationships/image" Target="../media/image1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8.jp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9.jpg"/><Relationship Id="rId9" Type="http://schemas.openxmlformats.org/officeDocument/2006/relationships/image" Target="../media/image1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8.jp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34.png"/><Relationship Id="rId5" Type="http://schemas.openxmlformats.org/officeDocument/2006/relationships/image" Target="../media/image124.png"/><Relationship Id="rId10" Type="http://schemas.openxmlformats.org/officeDocument/2006/relationships/image" Target="../media/image133.png"/><Relationship Id="rId4" Type="http://schemas.openxmlformats.org/officeDocument/2006/relationships/image" Target="../media/image19.jpg"/><Relationship Id="rId9" Type="http://schemas.openxmlformats.org/officeDocument/2006/relationships/image" Target="../media/image1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34.jp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35.jpg"/><Relationship Id="rId9" Type="http://schemas.openxmlformats.org/officeDocument/2006/relationships/image" Target="../media/image1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34.jp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35.jpg"/><Relationship Id="rId9" Type="http://schemas.openxmlformats.org/officeDocument/2006/relationships/image" Target="../media/image1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27.jpg"/><Relationship Id="rId7" Type="http://schemas.openxmlformats.org/officeDocument/2006/relationships/image" Target="../media/image1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png"/><Relationship Id="rId4" Type="http://schemas.openxmlformats.org/officeDocument/2006/relationships/image" Target="../media/image28.jpg"/><Relationship Id="rId9" Type="http://schemas.openxmlformats.org/officeDocument/2006/relationships/image" Target="../media/image1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jp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8431FD-D787-7BF8-9D77-95284FE705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MSD Analysis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B1946AE-BE40-B2D0-F932-F47D9863C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75925"/>
            <a:ext cx="9144000" cy="1655762"/>
          </a:xfrm>
        </p:spPr>
        <p:txBody>
          <a:bodyPr/>
          <a:lstStyle/>
          <a:p>
            <a:r>
              <a:rPr lang="en-US" dirty="0"/>
              <a:t>26-06-22</a:t>
            </a:r>
          </a:p>
        </p:txBody>
      </p:sp>
    </p:spTree>
    <p:extLst>
      <p:ext uri="{BB962C8B-B14F-4D97-AF65-F5344CB8AC3E}">
        <p14:creationId xmlns:p14="http://schemas.microsoft.com/office/powerpoint/2010/main" val="661803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10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+ 50 nm Pd</a:t>
            </a:r>
            <a:endParaRPr lang="en-US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390507" y="1633082"/>
            <a:ext cx="240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>
            <a:off x="3973840" y="4416005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668" y="-416045"/>
            <a:ext cx="2256776" cy="2397825"/>
          </a:xfrm>
          <a:prstGeom prst="rect">
            <a:avLst/>
          </a:prstGeom>
        </p:spPr>
      </p:pic>
      <p:pic>
        <p:nvPicPr>
          <p:cNvPr id="21" name="Picture 20" descr="A picture containing necklet, accessory&#10;&#10;Description automatically generated">
            <a:extLst>
              <a:ext uri="{FF2B5EF4-FFF2-40B4-BE49-F238E27FC236}">
                <a16:creationId xmlns:a16="http://schemas.microsoft.com/office/drawing/2014/main" id="{DC3FCC69-EE24-5A9E-47B6-B0203A314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60" y="-416045"/>
            <a:ext cx="2256776" cy="23978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8959950" y="1330200"/>
            <a:ext cx="3875314" cy="37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SED			BSD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3465F80-D460-F4CD-CEDE-84DA4718A4A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173" y="2088467"/>
            <a:ext cx="3122236" cy="2081491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F9DBD14-A25C-F20A-F177-EFD66CDBA955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4" y="2184002"/>
            <a:ext cx="3122236" cy="2081491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41081EE-2DD9-0BCF-CA59-3C487B74FFB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767" y="2149628"/>
            <a:ext cx="3122236" cy="2081491"/>
          </a:xfrm>
          <a:prstGeom prst="rect">
            <a:avLst/>
          </a:prstGeom>
        </p:spPr>
      </p:pic>
      <p:pic>
        <p:nvPicPr>
          <p:cNvPr id="12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2EA61F57-ABF7-C2B2-3CD5-487CAAC8D77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172" y="4632178"/>
            <a:ext cx="3122237" cy="20814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DB4ADC-0916-63F9-0BB8-334E77E369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5049" y="3429000"/>
            <a:ext cx="3636951" cy="2424634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5F61723E-A682-C930-B5B0-11BF58F3FE1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3" y="4727713"/>
            <a:ext cx="3122237" cy="2081491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6553D7EC-DD30-0E40-7146-7354FF060C73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765" y="4632178"/>
            <a:ext cx="3122237" cy="208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598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11</a:t>
            </a:r>
            <a:r>
              <a:rPr lang="en-US" sz="3600" dirty="0"/>
              <a:t> – PS 1.1 </a:t>
            </a:r>
            <a:r>
              <a:rPr lang="el-GR" sz="3600" dirty="0"/>
              <a:t>μ</a:t>
            </a:r>
            <a:r>
              <a:rPr lang="en-US" sz="3600" dirty="0"/>
              <a:t>m + 25 nm Pd</a:t>
            </a:r>
            <a:endParaRPr lang="en-US" dirty="0"/>
          </a:p>
        </p:txBody>
      </p:sp>
      <p:pic>
        <p:nvPicPr>
          <p:cNvPr id="4" name="Picture 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9298F44D-F47F-77CC-D00A-61E7EF224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534" y="-587166"/>
            <a:ext cx="2550466" cy="2709870"/>
          </a:xfrm>
          <a:prstGeom prst="rect">
            <a:avLst/>
          </a:prstGeom>
        </p:spPr>
      </p:pic>
      <p:pic>
        <p:nvPicPr>
          <p:cNvPr id="5" name="Picture 4" descr="A picture containing paper, decorated, counter, necklet&#10;&#10;Description automatically generated">
            <a:extLst>
              <a:ext uri="{FF2B5EF4-FFF2-40B4-BE49-F238E27FC236}">
                <a16:creationId xmlns:a16="http://schemas.microsoft.com/office/drawing/2014/main" id="{1556922C-B06F-621D-69B7-74D12922C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16" y="-587166"/>
            <a:ext cx="2550466" cy="2709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708B7-503A-1286-771D-E1B77C2F2388}"/>
              </a:ext>
            </a:extLst>
          </p:cNvPr>
          <p:cNvSpPr txBox="1"/>
          <p:nvPr/>
        </p:nvSpPr>
        <p:spPr>
          <a:xfrm>
            <a:off x="7162958" y="2104125"/>
            <a:ext cx="332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SED			BSD	</a:t>
            </a:r>
            <a:endParaRPr lang="en-US" dirty="0"/>
          </a:p>
        </p:txBody>
      </p:sp>
      <p:sp>
        <p:nvSpPr>
          <p:cNvPr id="15" name="CasellaDiTesto 10">
            <a:extLst>
              <a:ext uri="{FF2B5EF4-FFF2-40B4-BE49-F238E27FC236}">
                <a16:creationId xmlns:a16="http://schemas.microsoft.com/office/drawing/2014/main" id="{3FB05860-D1A8-13D6-1395-C8B47EF60960}"/>
              </a:ext>
            </a:extLst>
          </p:cNvPr>
          <p:cNvSpPr txBox="1"/>
          <p:nvPr/>
        </p:nvSpPr>
        <p:spPr>
          <a:xfrm>
            <a:off x="3508248" y="1543397"/>
            <a:ext cx="184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6" name="CasellaDiTesto 11">
            <a:extLst>
              <a:ext uri="{FF2B5EF4-FFF2-40B4-BE49-F238E27FC236}">
                <a16:creationId xmlns:a16="http://schemas.microsoft.com/office/drawing/2014/main" id="{D925209F-C2F6-26F7-4445-1BCD60B20F96}"/>
              </a:ext>
            </a:extLst>
          </p:cNvPr>
          <p:cNvSpPr txBox="1"/>
          <p:nvPr/>
        </p:nvSpPr>
        <p:spPr>
          <a:xfrm>
            <a:off x="3859513" y="4226741"/>
            <a:ext cx="7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07DF280E-1061-83D3-89A4-EEF56EB3E0D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64" y="1912729"/>
            <a:ext cx="3159459" cy="2106306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041FEA77-8FD9-EDC4-A138-B7910097961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3" y="2003430"/>
            <a:ext cx="3159459" cy="2106306"/>
          </a:xfrm>
          <a:prstGeom prst="rect">
            <a:avLst/>
          </a:prstGeom>
        </p:spPr>
      </p:pic>
      <p:pic>
        <p:nvPicPr>
          <p:cNvPr id="13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896A634-F90A-9775-AEAE-8BBE0FC80D0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42" y="2428404"/>
            <a:ext cx="3159459" cy="2106306"/>
          </a:xfrm>
          <a:prstGeom prst="rect">
            <a:avLst/>
          </a:prstGeom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FEC65F7E-F794-F888-CA7F-10D85E177B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365" y="4623678"/>
            <a:ext cx="3159459" cy="21063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5A3A12-ECB1-6661-7AAD-2A19A5B19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9819" y="3570524"/>
            <a:ext cx="3532180" cy="2354787"/>
          </a:xfrm>
          <a:prstGeom prst="rect">
            <a:avLst/>
          </a:prstGeom>
        </p:spPr>
      </p:pic>
      <p:pic>
        <p:nvPicPr>
          <p:cNvPr id="22" name="Picture 21" descr="Chart, histogram&#10;&#10;Description automatically generated">
            <a:extLst>
              <a:ext uri="{FF2B5EF4-FFF2-40B4-BE49-F238E27FC236}">
                <a16:creationId xmlns:a16="http://schemas.microsoft.com/office/drawing/2014/main" id="{7D2D98FF-D17D-DDFB-7495-80B1D9E31F3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" y="4714379"/>
            <a:ext cx="3159459" cy="2106306"/>
          </a:xfrm>
          <a:prstGeom prst="rect">
            <a:avLst/>
          </a:prstGeom>
        </p:spPr>
      </p:pic>
      <p:pic>
        <p:nvPicPr>
          <p:cNvPr id="26" name="Picture 25" descr="Chart, line chart&#10;&#10;Description automatically generated">
            <a:extLst>
              <a:ext uri="{FF2B5EF4-FFF2-40B4-BE49-F238E27FC236}">
                <a16:creationId xmlns:a16="http://schemas.microsoft.com/office/drawing/2014/main" id="{91F33B20-6655-36CA-DE88-D1DF8CDCBEA3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041" y="4686774"/>
            <a:ext cx="3159459" cy="210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73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in </a:t>
            </a:r>
            <a:r>
              <a:rPr lang="en-US" sz="3600" dirty="0" err="1"/>
              <a:t>MilliQ</a:t>
            </a:r>
            <a:r>
              <a:rPr lang="en-US" sz="3600" dirty="0"/>
              <a:t> and plus H2O2</a:t>
            </a:r>
            <a:endParaRPr lang="en-US" dirty="0"/>
          </a:p>
        </p:txBody>
      </p:sp>
      <p:pic>
        <p:nvPicPr>
          <p:cNvPr id="6" name="Picture 5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D6AC1F61-8260-F7C9-7FE9-13B9CD0DD78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722" y="1917432"/>
            <a:ext cx="3233352" cy="2155568"/>
          </a:xfrm>
          <a:prstGeom prst="rect">
            <a:avLst/>
          </a:prstGeom>
        </p:spPr>
      </p:pic>
      <p:pic>
        <p:nvPicPr>
          <p:cNvPr id="10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A8ACEB05-8AC1-D2E1-D938-34D055AE28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031" y="1909806"/>
            <a:ext cx="3035609" cy="2023739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11BD0612-4DC2-109B-FD44-84E89CBDDF6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" y="1999697"/>
            <a:ext cx="3233352" cy="2155568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DF4BB6CC-AFCB-BF43-F78B-724F3D97920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151" y="4631548"/>
            <a:ext cx="3035609" cy="2023739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6C8F6D20-6346-81DD-39E3-FB904C1DD0E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86" y="4533821"/>
            <a:ext cx="3233352" cy="2155568"/>
          </a:xfrm>
          <a:prstGeom prst="rect">
            <a:avLst/>
          </a:prstGeom>
        </p:spPr>
      </p:pic>
      <p:pic>
        <p:nvPicPr>
          <p:cNvPr id="24" name="Picture 23" descr="Chart, histogram&#10;&#10;Description automatically generated">
            <a:extLst>
              <a:ext uri="{FF2B5EF4-FFF2-40B4-BE49-F238E27FC236}">
                <a16:creationId xmlns:a16="http://schemas.microsoft.com/office/drawing/2014/main" id="{26387430-9032-5DE8-4B6B-CF7A1F5DE3F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7" y="4644842"/>
            <a:ext cx="3233352" cy="21555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F95A61-24E7-D0C5-112D-EA3E014CA8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4211" y="3077481"/>
            <a:ext cx="3677788" cy="2451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677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C1C82512-4FE3-3A41-4CCA-DAB7847FC9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18" y="3451888"/>
            <a:ext cx="2427151" cy="1618100"/>
          </a:xfrm>
          <a:prstGeom prst="rect">
            <a:avLst/>
          </a:prstGeom>
        </p:spPr>
      </p:pic>
      <p:pic>
        <p:nvPicPr>
          <p:cNvPr id="46" name="Picture 45" descr="Chart&#10;&#10;Description automatically generated">
            <a:extLst>
              <a:ext uri="{FF2B5EF4-FFF2-40B4-BE49-F238E27FC236}">
                <a16:creationId xmlns:a16="http://schemas.microsoft.com/office/drawing/2014/main" id="{6133C37D-09F3-46BF-B64B-1F8751058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85" y="5173335"/>
            <a:ext cx="2427151" cy="161810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8" y="-32638"/>
            <a:ext cx="2952089" cy="1558910"/>
          </a:xfrm>
        </p:spPr>
        <p:txBody>
          <a:bodyPr>
            <a:normAutofit/>
          </a:bodyPr>
          <a:lstStyle/>
          <a:p>
            <a:r>
              <a:rPr lang="en-US" sz="3600" dirty="0"/>
              <a:t>J</a:t>
            </a:r>
            <a:r>
              <a:rPr lang="en-US" sz="3600" baseline="-25000" dirty="0"/>
              <a:t>10</a:t>
            </a:r>
            <a:r>
              <a:rPr lang="en-US" sz="2800" dirty="0"/>
              <a:t> – </a:t>
            </a:r>
            <a:r>
              <a:rPr lang="en-US" sz="1800" dirty="0"/>
              <a:t>SiO</a:t>
            </a:r>
            <a:r>
              <a:rPr lang="en-US" sz="1800" baseline="-25000" dirty="0"/>
              <a:t>2</a:t>
            </a:r>
            <a:r>
              <a:rPr lang="en-US" sz="1800" dirty="0"/>
              <a:t> 1</a:t>
            </a:r>
            <a:r>
              <a:rPr lang="el-GR" sz="1400" dirty="0"/>
              <a:t>μ</a:t>
            </a:r>
            <a:r>
              <a:rPr lang="en-US" sz="1400" dirty="0"/>
              <a:t>m</a:t>
            </a:r>
            <a:r>
              <a:rPr lang="en-US" sz="1800" dirty="0"/>
              <a:t> + 50</a:t>
            </a:r>
            <a:r>
              <a:rPr lang="en-US" sz="1400" dirty="0"/>
              <a:t>nm</a:t>
            </a:r>
            <a:r>
              <a:rPr lang="en-US" sz="1800" dirty="0"/>
              <a:t> Pd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diluted </a:t>
            </a:r>
            <a:br>
              <a:rPr lang="en-US" sz="1800" dirty="0"/>
            </a:br>
            <a:r>
              <a:rPr lang="en-US" sz="1000" dirty="0"/>
              <a:t>(to avoid drift coming from bubbles) </a:t>
            </a:r>
            <a:endParaRPr lang="en-US" sz="3600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55831" y="1564731"/>
            <a:ext cx="240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75" r="38134"/>
          <a:stretch/>
        </p:blipFill>
        <p:spPr>
          <a:xfrm>
            <a:off x="1672915" y="5483776"/>
            <a:ext cx="799234" cy="9749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1848349" y="6393608"/>
            <a:ext cx="46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</a:rPr>
              <a:t>BSD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23465F80-D460-F4CD-CEDE-84DA4718A4AE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745" y="5195113"/>
            <a:ext cx="2263797" cy="1509198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F9DBD14-A25C-F20A-F177-EFD66CDBA95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31" y="2052780"/>
            <a:ext cx="2263797" cy="1509198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41081EE-2DD9-0BCF-CA59-3C487B74FFB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35" y="3649250"/>
            <a:ext cx="2263797" cy="1509198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0514FED-FA0E-99EF-3F0E-D7DB93EEE7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66" y="-1284"/>
            <a:ext cx="2695734" cy="1797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1B7EEA-1054-B950-86C9-3D5BA81809C2}"/>
              </a:ext>
            </a:extLst>
          </p:cNvPr>
          <p:cNvSpPr txBox="1"/>
          <p:nvPr/>
        </p:nvSpPr>
        <p:spPr>
          <a:xfrm>
            <a:off x="12273860" y="766559"/>
            <a:ext cx="418704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43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44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45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47</a:t>
            </a:r>
            <a:endParaRPr lang="en-US" dirty="0"/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15B2934B-68CB-602D-44DF-8CBE644119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65" y="1682399"/>
            <a:ext cx="2695734" cy="1797156"/>
          </a:xfrm>
          <a:prstGeom prst="rect">
            <a:avLst/>
          </a:prstGeom>
        </p:spPr>
      </p:pic>
      <p:pic>
        <p:nvPicPr>
          <p:cNvPr id="17" name="Picture 16" descr="Chart&#10;&#10;Description automatically generated">
            <a:extLst>
              <a:ext uri="{FF2B5EF4-FFF2-40B4-BE49-F238E27FC236}">
                <a16:creationId xmlns:a16="http://schemas.microsoft.com/office/drawing/2014/main" id="{ED217349-2D0B-FECE-1B32-B52B9757ED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64" y="3377161"/>
            <a:ext cx="2695734" cy="1797156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A805F9EF-BE56-991A-7D41-AB0A3E7BC5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66" y="5069988"/>
            <a:ext cx="2695734" cy="17971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431FEA-DB8C-7463-F9C9-008F9C1BA0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5" y="3479555"/>
            <a:ext cx="2427150" cy="1618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B4A1291-A1BE-5ED8-579E-05E8E73D7B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685" y="3512535"/>
            <a:ext cx="2427150" cy="16181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8965ED1-2DD2-E527-A1CA-B7E15E30C07E}"/>
              </a:ext>
            </a:extLst>
          </p:cNvPr>
          <p:cNvSpPr/>
          <p:nvPr/>
        </p:nvSpPr>
        <p:spPr>
          <a:xfrm>
            <a:off x="77272" y="1509399"/>
            <a:ext cx="2460866" cy="5268630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 descr="Chart, scatter chart&#10;&#10;Description automatically generated">
            <a:extLst>
              <a:ext uri="{FF2B5EF4-FFF2-40B4-BE49-F238E27FC236}">
                <a16:creationId xmlns:a16="http://schemas.microsoft.com/office/drawing/2014/main" id="{6F59AA26-3C54-29A7-D260-7EB629FEF09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918" y="1720165"/>
            <a:ext cx="2427150" cy="1618100"/>
          </a:xfrm>
          <a:prstGeom prst="rect">
            <a:avLst/>
          </a:prstGeom>
        </p:spPr>
      </p:pic>
      <p:pic>
        <p:nvPicPr>
          <p:cNvPr id="38" name="Picture 37" descr="Chart, histogram&#10;&#10;Description automatically generated">
            <a:extLst>
              <a:ext uri="{FF2B5EF4-FFF2-40B4-BE49-F238E27FC236}">
                <a16:creationId xmlns:a16="http://schemas.microsoft.com/office/drawing/2014/main" id="{44678800-B3CF-4A4F-3853-B28C0A186A6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617" y="1759061"/>
            <a:ext cx="2427150" cy="1618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15B2311-27E6-F661-2EDC-D2F85A33D7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2087" y="1720165"/>
            <a:ext cx="2427150" cy="1618100"/>
          </a:xfrm>
          <a:prstGeom prst="rect">
            <a:avLst/>
          </a:prstGeom>
        </p:spPr>
      </p:pic>
      <p:pic>
        <p:nvPicPr>
          <p:cNvPr id="42" name="Picture 41" descr="Chart, histogram&#10;&#10;Description automatically generated">
            <a:extLst>
              <a:ext uri="{FF2B5EF4-FFF2-40B4-BE49-F238E27FC236}">
                <a16:creationId xmlns:a16="http://schemas.microsoft.com/office/drawing/2014/main" id="{1F4E1C4C-1EFD-331C-3B70-F0F4F7EBB09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83" y="5144715"/>
            <a:ext cx="2427151" cy="1618101"/>
          </a:xfrm>
          <a:prstGeom prst="rect">
            <a:avLst/>
          </a:prstGeom>
        </p:spPr>
      </p:pic>
      <p:pic>
        <p:nvPicPr>
          <p:cNvPr id="44" name="Picture 43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2085D9A8-CFFD-237C-81C6-D5385956CDE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84" y="5195113"/>
            <a:ext cx="2427151" cy="1618101"/>
          </a:xfrm>
          <a:prstGeom prst="rect">
            <a:avLst/>
          </a:prstGeom>
        </p:spPr>
      </p:pic>
      <p:pic>
        <p:nvPicPr>
          <p:cNvPr id="48" name="Picture 47" descr="Chart&#10;&#10;Description automatically generated">
            <a:extLst>
              <a:ext uri="{FF2B5EF4-FFF2-40B4-BE49-F238E27FC236}">
                <a16:creationId xmlns:a16="http://schemas.microsoft.com/office/drawing/2014/main" id="{0D4E8E3C-335F-E1CF-5921-7C1BCAE0473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2780" y="55497"/>
            <a:ext cx="2427152" cy="1618101"/>
          </a:xfrm>
          <a:prstGeom prst="rect">
            <a:avLst/>
          </a:prstGeom>
        </p:spPr>
      </p:pic>
      <p:pic>
        <p:nvPicPr>
          <p:cNvPr id="50" name="Picture 49" descr="Chart, histogram&#10;&#10;Description automatically generated">
            <a:extLst>
              <a:ext uri="{FF2B5EF4-FFF2-40B4-BE49-F238E27FC236}">
                <a16:creationId xmlns:a16="http://schemas.microsoft.com/office/drawing/2014/main" id="{15CA6750-BD3D-7850-9262-5B4B8DD05A4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227" y="116141"/>
            <a:ext cx="2427152" cy="1618101"/>
          </a:xfrm>
          <a:prstGeom prst="rect">
            <a:avLst/>
          </a:prstGeom>
        </p:spPr>
      </p:pic>
      <p:pic>
        <p:nvPicPr>
          <p:cNvPr id="52" name="Picture 51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B2880447-80D9-CCE0-FCA2-34AE4755E05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483" y="41417"/>
            <a:ext cx="2427152" cy="1618101"/>
          </a:xfrm>
          <a:prstGeom prst="rect">
            <a:avLst/>
          </a:prstGeom>
        </p:spPr>
      </p:pic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 rot="19138267">
            <a:off x="2742164" y="51347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276776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78452067-2679-27FF-605B-B8831C08F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784" y="6858000"/>
            <a:ext cx="2427151" cy="161810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1C82512-4FE3-3A41-4CCA-DAB7847FC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918" y="3451888"/>
            <a:ext cx="2427150" cy="16181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133C37D-09F3-46BF-B64B-1F8751058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9785" y="5173335"/>
            <a:ext cx="2427151" cy="16181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8" y="-32638"/>
            <a:ext cx="2952089" cy="1558910"/>
          </a:xfrm>
        </p:spPr>
        <p:txBody>
          <a:bodyPr>
            <a:normAutofit/>
          </a:bodyPr>
          <a:lstStyle/>
          <a:p>
            <a:r>
              <a:rPr lang="en-US" sz="3600" dirty="0"/>
              <a:t>J</a:t>
            </a:r>
            <a:r>
              <a:rPr lang="en-US" sz="3600" baseline="-25000" dirty="0"/>
              <a:t>10</a:t>
            </a:r>
            <a:r>
              <a:rPr lang="en-US" sz="2800" dirty="0"/>
              <a:t> – </a:t>
            </a:r>
            <a:r>
              <a:rPr lang="en-US" sz="1800" dirty="0"/>
              <a:t>SiO</a:t>
            </a:r>
            <a:r>
              <a:rPr lang="en-US" sz="1800" baseline="-25000" dirty="0"/>
              <a:t>2</a:t>
            </a:r>
            <a:r>
              <a:rPr lang="en-US" sz="1800" dirty="0"/>
              <a:t> 1</a:t>
            </a:r>
            <a:r>
              <a:rPr lang="el-GR" sz="1400" dirty="0"/>
              <a:t>μ</a:t>
            </a:r>
            <a:r>
              <a:rPr lang="en-US" sz="1400" dirty="0"/>
              <a:t>m</a:t>
            </a:r>
            <a:r>
              <a:rPr lang="en-US" sz="1800" dirty="0"/>
              <a:t> + 50</a:t>
            </a:r>
            <a:r>
              <a:rPr lang="en-US" sz="1400" dirty="0"/>
              <a:t>nm</a:t>
            </a:r>
            <a:r>
              <a:rPr lang="en-US" sz="1800" dirty="0"/>
              <a:t> Pd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diluted </a:t>
            </a:r>
            <a:br>
              <a:rPr lang="en-US" sz="1800" dirty="0"/>
            </a:br>
            <a:r>
              <a:rPr lang="en-US" sz="1000" dirty="0"/>
              <a:t>(to avoid drift coming from bubbles) </a:t>
            </a:r>
            <a:endParaRPr lang="en-US" sz="3600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55831" y="1564731"/>
            <a:ext cx="240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75" r="38134"/>
          <a:stretch/>
        </p:blipFill>
        <p:spPr>
          <a:xfrm>
            <a:off x="1672915" y="5483776"/>
            <a:ext cx="799234" cy="9749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1848349" y="6393608"/>
            <a:ext cx="46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</a:rPr>
              <a:t>BSD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65F80-D460-F4CD-CEDE-84DA4718A4A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7745" y="5195113"/>
            <a:ext cx="2263797" cy="1509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9DBD14-A25C-F20A-F177-EFD66CDBA9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331" y="2052780"/>
            <a:ext cx="2263797" cy="1509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1081EE-2DD9-0BCF-CA59-3C487B74FF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5" y="3649250"/>
            <a:ext cx="2263797" cy="1509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14FED-FA0E-99EF-3F0E-D7DB93EEE7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6" y="-1284"/>
            <a:ext cx="2695734" cy="1797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1B7EEA-1054-B950-86C9-3D5BA81809C2}"/>
              </a:ext>
            </a:extLst>
          </p:cNvPr>
          <p:cNvSpPr txBox="1"/>
          <p:nvPr/>
        </p:nvSpPr>
        <p:spPr>
          <a:xfrm>
            <a:off x="12273860" y="766559"/>
            <a:ext cx="41870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43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44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45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47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B2934B-68CB-602D-44DF-8CBE644119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5" y="1682399"/>
            <a:ext cx="2695734" cy="1797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217349-2D0B-FECE-1B32-B52B9757ED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4" y="3377161"/>
            <a:ext cx="2695734" cy="17971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05F9EF-BE56-991A-7D41-AB0A3E7BC5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6" y="5069988"/>
            <a:ext cx="2695734" cy="17971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431FEA-DB8C-7463-F9C9-008F9C1BA0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5" y="3479555"/>
            <a:ext cx="2427150" cy="1618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B4A1291-A1BE-5ED8-579E-05E8E73D7B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685" y="3512535"/>
            <a:ext cx="2427150" cy="16181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8965ED1-2DD2-E527-A1CA-B7E15E30C07E}"/>
              </a:ext>
            </a:extLst>
          </p:cNvPr>
          <p:cNvSpPr/>
          <p:nvPr/>
        </p:nvSpPr>
        <p:spPr>
          <a:xfrm>
            <a:off x="77272" y="1509399"/>
            <a:ext cx="2460866" cy="5268630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F59AA26-3C54-29A7-D260-7EB629FEF0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918" y="1720165"/>
            <a:ext cx="2427150" cy="1618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4678800-B3CF-4A4F-3853-B28C0A186A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617" y="1759061"/>
            <a:ext cx="2427150" cy="1618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15B2311-27E6-F661-2EDC-D2F85A33D7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2087" y="1720165"/>
            <a:ext cx="2427150" cy="1618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F4E1C4C-1EFD-331C-3B70-F0F4F7EBB0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683" y="5144715"/>
            <a:ext cx="2427151" cy="16181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085D9A8-CFFD-237C-81C6-D5385956CD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4" y="5195113"/>
            <a:ext cx="2427151" cy="16181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D4E8E3C-335F-E1CF-5921-7C1BCAE0473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780" y="55497"/>
            <a:ext cx="2427151" cy="161810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5CA6750-BD3D-7850-9262-5B4B8DD05A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227" y="116141"/>
            <a:ext cx="2427151" cy="161810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2880447-80D9-CCE0-FCA2-34AE4755E05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3" y="41417"/>
            <a:ext cx="2427151" cy="1618101"/>
          </a:xfrm>
          <a:prstGeom prst="rect">
            <a:avLst/>
          </a:prstGeom>
        </p:spPr>
      </p:pic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 rot="19138267">
            <a:off x="2742164" y="51347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969CEDE-A385-456B-E8C5-5D0F177169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264" y="6688799"/>
            <a:ext cx="2695736" cy="1797157"/>
          </a:xfrm>
          <a:prstGeom prst="rect">
            <a:avLst/>
          </a:prstGeom>
        </p:spPr>
      </p:pic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2F985B04-C55C-5B52-7A80-7333487226D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80" y="6824594"/>
            <a:ext cx="2427151" cy="161810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2416D932-0966-1355-3A19-53F895C7B2C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888" y="6858000"/>
            <a:ext cx="2409547" cy="160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64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78452067-2679-27FF-605B-B8831C08F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9784" y="6858000"/>
            <a:ext cx="2427151" cy="16181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1C82512-4FE3-3A41-4CCA-DAB7847FC9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918" y="3451888"/>
            <a:ext cx="2427150" cy="16181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133C37D-09F3-46BF-B64B-1F8751058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9785" y="5173335"/>
            <a:ext cx="2427150" cy="16181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8" y="-32638"/>
            <a:ext cx="2952089" cy="1558910"/>
          </a:xfrm>
        </p:spPr>
        <p:txBody>
          <a:bodyPr>
            <a:normAutofit/>
          </a:bodyPr>
          <a:lstStyle/>
          <a:p>
            <a:r>
              <a:rPr lang="en-US" sz="3600" dirty="0"/>
              <a:t>J</a:t>
            </a:r>
            <a:r>
              <a:rPr lang="en-US" sz="3600" baseline="-25000" dirty="0"/>
              <a:t>10</a:t>
            </a:r>
            <a:r>
              <a:rPr lang="en-US" sz="2800" dirty="0"/>
              <a:t> – </a:t>
            </a:r>
            <a:r>
              <a:rPr lang="en-US" sz="1800" dirty="0"/>
              <a:t>SiO</a:t>
            </a:r>
            <a:r>
              <a:rPr lang="en-US" sz="1800" baseline="-25000" dirty="0"/>
              <a:t>2</a:t>
            </a:r>
            <a:r>
              <a:rPr lang="en-US" sz="1800" dirty="0"/>
              <a:t> 1</a:t>
            </a:r>
            <a:r>
              <a:rPr lang="el-GR" sz="1400" dirty="0"/>
              <a:t>μ</a:t>
            </a:r>
            <a:r>
              <a:rPr lang="en-US" sz="1400" dirty="0"/>
              <a:t>m</a:t>
            </a:r>
            <a:r>
              <a:rPr lang="en-US" sz="1800" dirty="0"/>
              <a:t> + 50</a:t>
            </a:r>
            <a:r>
              <a:rPr lang="en-US" sz="1400" dirty="0"/>
              <a:t>nm</a:t>
            </a:r>
            <a:r>
              <a:rPr lang="en-US" sz="1800" dirty="0"/>
              <a:t> Pd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diluted </a:t>
            </a:r>
            <a:br>
              <a:rPr lang="en-US" sz="1800" dirty="0"/>
            </a:br>
            <a:r>
              <a:rPr lang="en-US" sz="1000" dirty="0"/>
              <a:t>(to avoid drift coming from bubbles) </a:t>
            </a:r>
            <a:endParaRPr lang="en-US" sz="3600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55831" y="1564731"/>
            <a:ext cx="240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75" r="38134"/>
          <a:stretch/>
        </p:blipFill>
        <p:spPr>
          <a:xfrm>
            <a:off x="1672915" y="5483776"/>
            <a:ext cx="799234" cy="97490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1848349" y="6393608"/>
            <a:ext cx="460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</a:rPr>
              <a:t>BSD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65F80-D460-F4CD-CEDE-84DA4718A4A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27745" y="5195113"/>
            <a:ext cx="2263797" cy="15091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9DBD14-A25C-F20A-F177-EFD66CDBA9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331" y="2052780"/>
            <a:ext cx="2263797" cy="15091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1081EE-2DD9-0BCF-CA59-3C487B74FF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835" y="3649250"/>
            <a:ext cx="2263797" cy="15091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14FED-FA0E-99EF-3F0E-D7DB93EEE7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6" y="-1284"/>
            <a:ext cx="2695734" cy="17971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1B7EEA-1054-B950-86C9-3D5BA81809C2}"/>
              </a:ext>
            </a:extLst>
          </p:cNvPr>
          <p:cNvSpPr txBox="1"/>
          <p:nvPr/>
        </p:nvSpPr>
        <p:spPr>
          <a:xfrm>
            <a:off x="12273860" y="766559"/>
            <a:ext cx="418704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43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44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45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47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46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5B2934B-68CB-602D-44DF-8CBE6441194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5" y="1682399"/>
            <a:ext cx="2695734" cy="17971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217349-2D0B-FECE-1B32-B52B9757ED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4" y="3377161"/>
            <a:ext cx="2695734" cy="17971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05F9EF-BE56-991A-7D41-AB0A3E7BC5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6" y="5069988"/>
            <a:ext cx="2695734" cy="17971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431FEA-DB8C-7463-F9C9-008F9C1BA02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5" y="3479555"/>
            <a:ext cx="2427150" cy="16181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B4A1291-A1BE-5ED8-579E-05E8E73D7B8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685" y="3512535"/>
            <a:ext cx="2427150" cy="1618100"/>
          </a:xfrm>
          <a:prstGeom prst="rect">
            <a:avLst/>
          </a:prstGeom>
        </p:spPr>
      </p:pic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8965ED1-2DD2-E527-A1CA-B7E15E30C07E}"/>
              </a:ext>
            </a:extLst>
          </p:cNvPr>
          <p:cNvSpPr/>
          <p:nvPr/>
        </p:nvSpPr>
        <p:spPr>
          <a:xfrm>
            <a:off x="77272" y="1509399"/>
            <a:ext cx="2460866" cy="5268630"/>
          </a:xfrm>
          <a:prstGeom prst="round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F59AA26-3C54-29A7-D260-7EB629FEF09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3918" y="1720165"/>
            <a:ext cx="2427150" cy="16181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44678800-B3CF-4A4F-3853-B28C0A186A6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0617" y="1759061"/>
            <a:ext cx="2427150" cy="16181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15B2311-27E6-F661-2EDC-D2F85A33D7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2087" y="1720165"/>
            <a:ext cx="2427150" cy="16181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F4E1C4C-1EFD-331C-3B70-F0F4F7EBB09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9683" y="5144715"/>
            <a:ext cx="2427150" cy="16181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085D9A8-CFFD-237C-81C6-D5385956CDE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4" y="5195113"/>
            <a:ext cx="2427150" cy="16181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D4E8E3C-335F-E1CF-5921-7C1BCAE0473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780" y="55497"/>
            <a:ext cx="2427151" cy="16181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5CA6750-BD3D-7850-9262-5B4B8DD05A4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49227" y="116141"/>
            <a:ext cx="2427151" cy="16181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2880447-80D9-CCE0-FCA2-34AE4755E05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24483" y="41417"/>
            <a:ext cx="2427151" cy="1618100"/>
          </a:xfrm>
          <a:prstGeom prst="rect">
            <a:avLst/>
          </a:prstGeom>
        </p:spPr>
      </p:pic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 rot="19138267">
            <a:off x="2742164" y="51347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69CEDE-A385-456B-E8C5-5D0F177169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6264" y="6688799"/>
            <a:ext cx="2695735" cy="17971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985B04-C55C-5B52-7A80-7333487226DC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72080" y="6824594"/>
            <a:ext cx="2427150" cy="16181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16D932-0966-1355-3A19-53F895C7B2C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50888" y="6858000"/>
            <a:ext cx="2409547" cy="160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93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799A3-C2CE-E8AD-CBB5-DE11E11E8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 slot of MSD </a:t>
            </a:r>
            <a:r>
              <a:rPr lang="it-IT" dirty="0" err="1"/>
              <a:t>measurement</a:t>
            </a:r>
            <a:r>
              <a:rPr lang="it-IT" dirty="0"/>
              <a:t> </a:t>
            </a:r>
            <a:r>
              <a:rPr lang="it-IT" dirty="0" err="1"/>
              <a:t>experiments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242B9-55C1-AB07-234A-F00A2F5A45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On a plasma-</a:t>
            </a:r>
            <a:r>
              <a:rPr lang="it-IT" dirty="0" err="1"/>
              <a:t>cleaned</a:t>
            </a:r>
            <a:r>
              <a:rPr lang="it-IT" dirty="0"/>
              <a:t> glass slide of 18x18 mm, 1 </a:t>
            </a:r>
            <a:r>
              <a:rPr lang="it-IT" dirty="0" err="1"/>
              <a:t>ul</a:t>
            </a:r>
            <a:r>
              <a:rPr lang="it-IT" dirty="0"/>
              <a:t> </a:t>
            </a:r>
            <a:r>
              <a:rPr lang="it-IT" dirty="0" err="1"/>
              <a:t>uP</a:t>
            </a:r>
            <a:r>
              <a:rPr lang="it-IT" dirty="0"/>
              <a:t> + 50-150 </a:t>
            </a:r>
            <a:r>
              <a:rPr lang="it-IT" dirty="0" err="1"/>
              <a:t>ul</a:t>
            </a:r>
            <a:r>
              <a:rPr lang="it-IT" dirty="0"/>
              <a:t> </a:t>
            </a:r>
            <a:r>
              <a:rPr lang="it-IT" dirty="0" err="1"/>
              <a:t>milliQ</a:t>
            </a:r>
            <a:r>
              <a:rPr lang="it-IT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29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10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+ 50 nm Pd</a:t>
            </a:r>
            <a:endParaRPr lang="en-US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390507" y="1633082"/>
            <a:ext cx="240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Brownian motion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668" y="-416045"/>
            <a:ext cx="2256776" cy="2397825"/>
          </a:xfrm>
          <a:prstGeom prst="rect">
            <a:avLst/>
          </a:prstGeom>
        </p:spPr>
      </p:pic>
      <p:pic>
        <p:nvPicPr>
          <p:cNvPr id="21" name="Picture 20" descr="A picture containing necklet, accessory&#10;&#10;Description automatically generated">
            <a:extLst>
              <a:ext uri="{FF2B5EF4-FFF2-40B4-BE49-F238E27FC236}">
                <a16:creationId xmlns:a16="http://schemas.microsoft.com/office/drawing/2014/main" id="{DC3FCC69-EE24-5A9E-47B6-B0203A314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60" y="-416045"/>
            <a:ext cx="2256776" cy="23978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8959950" y="1330200"/>
            <a:ext cx="3875314" cy="37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SED			BSD	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65F80-D460-F4CD-CEDE-84DA4718A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1173" y="2088467"/>
            <a:ext cx="3122236" cy="2081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9DBD14-A25C-F20A-F177-EFD66CDBA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80" y="2184002"/>
            <a:ext cx="3122236" cy="2081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1081EE-2DD9-0BCF-CA59-3C487B74F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8767" y="2149628"/>
            <a:ext cx="3122236" cy="2081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A61F57-ABF7-C2B2-3CD5-487CAAC8D7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1172" y="4632178"/>
            <a:ext cx="3122236" cy="20814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DB4ADC-0916-63F9-0BB8-334E77E369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5049" y="3429000"/>
            <a:ext cx="3636951" cy="2424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61723E-A682-C930-B5B0-11BF58F3FE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93" y="4727713"/>
            <a:ext cx="3122236" cy="20814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53D7EC-DD30-0E40-7146-7354FF060C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8765" y="4632178"/>
            <a:ext cx="3122236" cy="2081491"/>
          </a:xfrm>
          <a:prstGeom prst="rect">
            <a:avLst/>
          </a:prstGeom>
        </p:spPr>
      </p:pic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>
            <a:off x="3973840" y="4343399"/>
            <a:ext cx="837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+H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64053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10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+ 50 nm Pd</a:t>
            </a:r>
            <a:endParaRPr lang="en-US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390507" y="1633082"/>
            <a:ext cx="240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Brownian motion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668" y="-416045"/>
            <a:ext cx="2256776" cy="2397825"/>
          </a:xfrm>
          <a:prstGeom prst="rect">
            <a:avLst/>
          </a:prstGeom>
        </p:spPr>
      </p:pic>
      <p:pic>
        <p:nvPicPr>
          <p:cNvPr id="21" name="Picture 20" descr="A picture containing necklet, accessory&#10;&#10;Description automatically generated">
            <a:extLst>
              <a:ext uri="{FF2B5EF4-FFF2-40B4-BE49-F238E27FC236}">
                <a16:creationId xmlns:a16="http://schemas.microsoft.com/office/drawing/2014/main" id="{DC3FCC69-EE24-5A9E-47B6-B0203A314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60" y="-416045"/>
            <a:ext cx="2256776" cy="23978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8959950" y="1330200"/>
            <a:ext cx="3875314" cy="37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SED			BSD	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65F80-D460-F4CD-CEDE-84DA4718A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1173" y="2088467"/>
            <a:ext cx="3122236" cy="2081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9DBD14-A25C-F20A-F177-EFD66CDBA9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80" y="2184002"/>
            <a:ext cx="3122236" cy="20814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1081EE-2DD9-0BCF-CA59-3C487B74FF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8767" y="2149628"/>
            <a:ext cx="3122236" cy="20814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A61F57-ABF7-C2B2-3CD5-487CAAC8D7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1172" y="4632178"/>
            <a:ext cx="3122236" cy="20814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DB4ADC-0916-63F9-0BB8-334E77E369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5049" y="3429000"/>
            <a:ext cx="3636951" cy="24246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61723E-A682-C930-B5B0-11BF58F3FE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693" y="4727713"/>
            <a:ext cx="3122236" cy="208149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53D7EC-DD30-0E40-7146-7354FF060C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8765" y="4632178"/>
            <a:ext cx="3122236" cy="2081490"/>
          </a:xfrm>
          <a:prstGeom prst="rect">
            <a:avLst/>
          </a:prstGeom>
        </p:spPr>
      </p:pic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>
            <a:off x="3755571" y="4361575"/>
            <a:ext cx="1186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+++H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63D84D-71AA-34EC-9B00-52B4C8D8C22C}"/>
              </a:ext>
            </a:extLst>
          </p:cNvPr>
          <p:cNvSpPr/>
          <p:nvPr/>
        </p:nvSpPr>
        <p:spPr>
          <a:xfrm>
            <a:off x="3773677" y="4283598"/>
            <a:ext cx="1015605" cy="4622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69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a, octopus, vegetable&#10;&#10;Description automatically generated">
            <a:extLst>
              <a:ext uri="{FF2B5EF4-FFF2-40B4-BE49-F238E27FC236}">
                <a16:creationId xmlns:a16="http://schemas.microsoft.com/office/drawing/2014/main" id="{E0844E8B-17DF-0EA9-B44F-B8714A66F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95" y="115926"/>
            <a:ext cx="2259239" cy="2400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CE5533-2F7E-B834-E4BB-F8051EFF2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055" y="135930"/>
            <a:ext cx="2259239" cy="240044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9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+ 25 nm Pd</a:t>
            </a:r>
            <a:endParaRPr lang="en-US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377487" y="1352943"/>
            <a:ext cx="20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Brownian motion</a:t>
            </a:r>
          </a:p>
        </p:txBody>
      </p:sp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>
            <a:off x="3855158" y="4121967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+H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8959950" y="1330200"/>
            <a:ext cx="3875314" cy="37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SED			BSD	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FB5B0F-0B09-0E14-9E87-307275105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42" y="1785564"/>
            <a:ext cx="3120360" cy="2080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25EF54-62A2-670C-0F28-811EEAD27C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009" y="1712866"/>
            <a:ext cx="3120360" cy="20802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AF89FD0-DF9C-4166-67BD-7BE791886B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94570" y="3730642"/>
            <a:ext cx="3490293" cy="23268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1317ACB-FFB4-4691-1589-89AAF544A0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19" y="4563997"/>
            <a:ext cx="3120358" cy="208023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FEE804C-F3B1-1ABC-416A-4EDFE3E7F9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010" y="4491299"/>
            <a:ext cx="3120358" cy="20802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C6C5C2-CF8D-6546-80D5-9D48E676E4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0494" y="2596463"/>
            <a:ext cx="3120360" cy="20802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907A6C-6AC6-5042-614E-FF1D13611C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0495" y="4777761"/>
            <a:ext cx="3120358" cy="20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64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FC25D1-F31F-DDAB-14CF-61569786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E60D5A9-4BE3-9EA0-1775-13EFE3B616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Paper + Examples of how should it be</a:t>
            </a:r>
          </a:p>
        </p:txBody>
      </p:sp>
    </p:spTree>
    <p:extLst>
      <p:ext uri="{BB962C8B-B14F-4D97-AF65-F5344CB8AC3E}">
        <p14:creationId xmlns:p14="http://schemas.microsoft.com/office/powerpoint/2010/main" val="3569732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a, octopus, vegetable&#10;&#10;Description automatically generated">
            <a:extLst>
              <a:ext uri="{FF2B5EF4-FFF2-40B4-BE49-F238E27FC236}">
                <a16:creationId xmlns:a16="http://schemas.microsoft.com/office/drawing/2014/main" id="{E0844E8B-17DF-0EA9-B44F-B8714A66F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95" y="115926"/>
            <a:ext cx="2259239" cy="2400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CE5533-2F7E-B834-E4BB-F8051EFF2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055" y="135930"/>
            <a:ext cx="2259239" cy="240044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9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+ 25 nm Pd </a:t>
            </a:r>
            <a:r>
              <a:rPr lang="en-US" sz="4400" dirty="0"/>
              <a:t>– 2nd</a:t>
            </a:r>
            <a:endParaRPr lang="en-US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377487" y="1352943"/>
            <a:ext cx="20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Brownian motion</a:t>
            </a:r>
          </a:p>
        </p:txBody>
      </p:sp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>
            <a:off x="3855158" y="4121967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+H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8959950" y="1330200"/>
            <a:ext cx="3875314" cy="37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SED			BSD	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BFB5B0F-0B09-0E14-9E87-307275105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42" y="1785564"/>
            <a:ext cx="3120360" cy="20802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D25EF54-62A2-670C-0F28-811EEAD27C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009" y="1712866"/>
            <a:ext cx="3120360" cy="20802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AF89FD0-DF9C-4166-67BD-7BE791886B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94570" y="3730642"/>
            <a:ext cx="3490293" cy="232686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1317ACB-FFB4-4691-1589-89AAF544A0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619" y="4563997"/>
            <a:ext cx="3120358" cy="2080239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FEE804C-F3B1-1ABC-416A-4EDFE3E7F9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5010" y="4491299"/>
            <a:ext cx="3120358" cy="20802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C6C5C2-CF8D-6546-80D5-9D48E676E4A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0494" y="2596463"/>
            <a:ext cx="3120360" cy="20802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A8907A6C-6AC6-5042-614E-FF1D13611C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0495" y="4777761"/>
            <a:ext cx="3120358" cy="20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59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in </a:t>
            </a:r>
            <a:r>
              <a:rPr lang="en-US" sz="3600" dirty="0" err="1"/>
              <a:t>MilliQ</a:t>
            </a:r>
            <a:r>
              <a:rPr lang="en-US" sz="3600" dirty="0"/>
              <a:t> and plus H</a:t>
            </a:r>
            <a:r>
              <a:rPr lang="en-US" sz="3600" baseline="-25000" dirty="0"/>
              <a:t>2</a:t>
            </a:r>
            <a:r>
              <a:rPr lang="en-US" sz="3600" dirty="0"/>
              <a:t>O</a:t>
            </a:r>
            <a:r>
              <a:rPr lang="en-US" sz="3600" baseline="-25000" dirty="0"/>
              <a:t>2</a:t>
            </a:r>
            <a:endParaRPr lang="en-US" baseline="-25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AC1F61-8260-F7C9-7FE9-13B9CD0DD7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722" y="1917432"/>
            <a:ext cx="3233352" cy="2155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ACEB05-8AC1-D2E1-D938-34D055AE28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4031" y="1909806"/>
            <a:ext cx="3035608" cy="20237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BD0612-4DC2-109B-FD44-84E89CBDD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7" y="1999697"/>
            <a:ext cx="3233352" cy="21555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C8F6D20-6346-81DD-39E3-FB904C1DD0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48486" y="4533821"/>
            <a:ext cx="3233352" cy="21555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387430-9032-5DE8-4B6B-CF7A1F5DE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77" y="4644842"/>
            <a:ext cx="3233352" cy="215556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CF95A61-24E7-D0C5-112D-EA3E014CA8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14211" y="3077481"/>
            <a:ext cx="3677788" cy="24518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F4BB6CC-AFCB-BF43-F78B-724F3D9792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9151" y="4631548"/>
            <a:ext cx="3035608" cy="202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18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11</a:t>
            </a:r>
            <a:r>
              <a:rPr lang="en-US" sz="3600" dirty="0"/>
              <a:t> – PS 1.1 </a:t>
            </a:r>
            <a:r>
              <a:rPr lang="el-GR" sz="3600" dirty="0"/>
              <a:t>μ</a:t>
            </a:r>
            <a:r>
              <a:rPr lang="en-US" sz="3600" dirty="0"/>
              <a:t>m + 25 nm Pd</a:t>
            </a:r>
            <a:endParaRPr lang="en-US" dirty="0"/>
          </a:p>
        </p:txBody>
      </p:sp>
      <p:pic>
        <p:nvPicPr>
          <p:cNvPr id="4" name="Picture 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9298F44D-F47F-77CC-D00A-61E7EF2247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534" y="-587166"/>
            <a:ext cx="2550466" cy="2709870"/>
          </a:xfrm>
          <a:prstGeom prst="rect">
            <a:avLst/>
          </a:prstGeom>
        </p:spPr>
      </p:pic>
      <p:pic>
        <p:nvPicPr>
          <p:cNvPr id="5" name="Picture 4" descr="A picture containing paper, decorated, counter, necklet&#10;&#10;Description automatically generated">
            <a:extLst>
              <a:ext uri="{FF2B5EF4-FFF2-40B4-BE49-F238E27FC236}">
                <a16:creationId xmlns:a16="http://schemas.microsoft.com/office/drawing/2014/main" id="{1556922C-B06F-621D-69B7-74D12922C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16" y="-587166"/>
            <a:ext cx="2550466" cy="2709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708B7-503A-1286-771D-E1B77C2F2388}"/>
              </a:ext>
            </a:extLst>
          </p:cNvPr>
          <p:cNvSpPr txBox="1"/>
          <p:nvPr/>
        </p:nvSpPr>
        <p:spPr>
          <a:xfrm>
            <a:off x="7162958" y="2104125"/>
            <a:ext cx="332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SED			BSD	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asellaDiTesto 10">
            <a:extLst>
              <a:ext uri="{FF2B5EF4-FFF2-40B4-BE49-F238E27FC236}">
                <a16:creationId xmlns:a16="http://schemas.microsoft.com/office/drawing/2014/main" id="{3FB05860-D1A8-13D6-1395-C8B47EF60960}"/>
              </a:ext>
            </a:extLst>
          </p:cNvPr>
          <p:cNvSpPr txBox="1"/>
          <p:nvPr/>
        </p:nvSpPr>
        <p:spPr>
          <a:xfrm>
            <a:off x="3508248" y="1543397"/>
            <a:ext cx="184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Brownian motion</a:t>
            </a:r>
          </a:p>
        </p:txBody>
      </p:sp>
      <p:sp>
        <p:nvSpPr>
          <p:cNvPr id="16" name="CasellaDiTesto 11">
            <a:extLst>
              <a:ext uri="{FF2B5EF4-FFF2-40B4-BE49-F238E27FC236}">
                <a16:creationId xmlns:a16="http://schemas.microsoft.com/office/drawing/2014/main" id="{D925209F-C2F6-26F7-4445-1BCD60B20F96}"/>
              </a:ext>
            </a:extLst>
          </p:cNvPr>
          <p:cNvSpPr txBox="1"/>
          <p:nvPr/>
        </p:nvSpPr>
        <p:spPr>
          <a:xfrm>
            <a:off x="3859513" y="4226741"/>
            <a:ext cx="7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+H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DF280E-1061-83D3-89A4-EEF56EB3E0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5064" y="1912729"/>
            <a:ext cx="3159459" cy="21063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1FEA77-8FD9-EDC4-A138-B791009796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73" y="2003430"/>
            <a:ext cx="3159459" cy="21063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96A634-F90A-9775-AEAE-8BBE0FC80D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5042" y="2428404"/>
            <a:ext cx="3159459" cy="210630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EC65F7E-F794-F888-CA7F-10D85E177B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26365" y="4623678"/>
            <a:ext cx="3159459" cy="21063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85A3A12-ECB1-6661-7AAD-2A19A5B1912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59819" y="3570524"/>
            <a:ext cx="3532180" cy="235478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2D98FF-D17D-DDFB-7495-80B1D9E31F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34" y="4714379"/>
            <a:ext cx="3159459" cy="210630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1F33B20-6655-36CA-DE88-D1DF8CDCBE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15041" y="4686774"/>
            <a:ext cx="3159459" cy="210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033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PS 1.1 </a:t>
            </a:r>
            <a:r>
              <a:rPr lang="el-GR" sz="3600" dirty="0"/>
              <a:t>μ</a:t>
            </a:r>
            <a:r>
              <a:rPr lang="en-US" sz="3600" dirty="0"/>
              <a:t>m in </a:t>
            </a:r>
            <a:r>
              <a:rPr lang="en-US" sz="3600" dirty="0" err="1"/>
              <a:t>MilliQ</a:t>
            </a:r>
            <a:r>
              <a:rPr lang="en-US" sz="3600" dirty="0"/>
              <a:t> and plus H</a:t>
            </a:r>
            <a:r>
              <a:rPr lang="en-US" sz="3600" baseline="-25000" dirty="0"/>
              <a:t>2</a:t>
            </a:r>
            <a:r>
              <a:rPr lang="en-US" sz="3600" dirty="0"/>
              <a:t>O</a:t>
            </a:r>
            <a:r>
              <a:rPr lang="en-US" sz="3600" baseline="-25000" dirty="0"/>
              <a:t>2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3299270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557" y="365125"/>
            <a:ext cx="11052243" cy="1325563"/>
          </a:xfrm>
        </p:spPr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3</a:t>
            </a:r>
            <a:r>
              <a:rPr lang="en-US" dirty="0"/>
              <a:t> – </a:t>
            </a:r>
            <a:r>
              <a:rPr lang="en-US" sz="3600" dirty="0"/>
              <a:t>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+ 9 nm Pd 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894863-19D7-8EAA-60F3-BA0021373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832"/>
            <a:ext cx="10515600" cy="431192"/>
          </a:xfrm>
        </p:spPr>
        <p:txBody>
          <a:bodyPr>
            <a:normAutofit/>
          </a:bodyPr>
          <a:lstStyle/>
          <a:p>
            <a:r>
              <a:rPr lang="en-US" sz="2000" dirty="0"/>
              <a:t>Probably the palladium did not adhere to the </a:t>
            </a:r>
            <a:r>
              <a:rPr lang="el-GR" sz="2000" dirty="0"/>
              <a:t>μ</a:t>
            </a:r>
            <a:r>
              <a:rPr lang="it-IT" sz="2000" dirty="0"/>
              <a:t>P</a:t>
            </a:r>
            <a:endParaRPr lang="en-US" sz="2000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7103A43-CA04-6C1D-0B74-BC4C39480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6173" y="111125"/>
            <a:ext cx="2230049" cy="236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049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+ 10 nm Au/Pd</a:t>
            </a:r>
            <a:endParaRPr lang="en-US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894863-19D7-8EAA-60F3-BA0021373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5965"/>
            <a:ext cx="10515600" cy="693839"/>
          </a:xfrm>
        </p:spPr>
        <p:txBody>
          <a:bodyPr>
            <a:normAutofit/>
          </a:bodyPr>
          <a:lstStyle/>
          <a:p>
            <a:r>
              <a:rPr lang="en-US" sz="2000" dirty="0"/>
              <a:t>Sputtered at the SEM sputter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5917A72-5FAE-DD37-BFE7-A11E9A115B00}"/>
              </a:ext>
            </a:extLst>
          </p:cNvPr>
          <p:cNvSpPr txBox="1"/>
          <p:nvPr/>
        </p:nvSpPr>
        <p:spPr>
          <a:xfrm rot="19657957">
            <a:off x="103039" y="1723152"/>
            <a:ext cx="135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6F4D0E-C85D-FE1B-544C-FB22D4824EAB}"/>
              </a:ext>
            </a:extLst>
          </p:cNvPr>
          <p:cNvSpPr txBox="1"/>
          <p:nvPr/>
        </p:nvSpPr>
        <p:spPr>
          <a:xfrm rot="19613001">
            <a:off x="35910" y="4649510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58BB75B-0EA6-A721-E68B-BA6C80431A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49"/>
          <a:stretch/>
        </p:blipFill>
        <p:spPr>
          <a:xfrm>
            <a:off x="6573367" y="73294"/>
            <a:ext cx="5550539" cy="3063875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0C70785-DDE8-0080-8DCA-38D31920285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871" y="1982519"/>
            <a:ext cx="3547962" cy="2365308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DE80C9B-CCF6-3CFC-823E-8294080F380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92" y="3464715"/>
            <a:ext cx="4982075" cy="3321383"/>
          </a:xfrm>
          <a:prstGeom prst="rect">
            <a:avLst/>
          </a:prstGeom>
        </p:spPr>
      </p:pic>
      <p:pic>
        <p:nvPicPr>
          <p:cNvPr id="10" name="Picture 9" descr="A picture containing outdoor object, star&#10;&#10;Description automatically generated">
            <a:extLst>
              <a:ext uri="{FF2B5EF4-FFF2-40B4-BE49-F238E27FC236}">
                <a16:creationId xmlns:a16="http://schemas.microsoft.com/office/drawing/2014/main" id="{66F6BF40-EFFC-E37A-3795-9A8F13FEAB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34" y="4527645"/>
            <a:ext cx="2841458" cy="2131093"/>
          </a:xfrm>
          <a:prstGeom prst="rect">
            <a:avLst/>
          </a:prstGeom>
        </p:spPr>
      </p:pic>
      <p:pic>
        <p:nvPicPr>
          <p:cNvPr id="14" name="Picture 13" descr="A picture containing outdoor object&#10;&#10;Description automatically generated">
            <a:extLst>
              <a:ext uri="{FF2B5EF4-FFF2-40B4-BE49-F238E27FC236}">
                <a16:creationId xmlns:a16="http://schemas.microsoft.com/office/drawing/2014/main" id="{503B3B99-BD4E-6F33-4869-4561603060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34" y="2047865"/>
            <a:ext cx="2841458" cy="2131094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37763842-44B7-6750-F0FE-0018CAA0317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67" y="3524689"/>
            <a:ext cx="2808784" cy="1872522"/>
          </a:xfrm>
          <a:prstGeom prst="rect">
            <a:avLst/>
          </a:prstGeom>
        </p:spPr>
      </p:pic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9237E8A1-A5FB-70B4-FE89-88DE229DD68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871" y="4460951"/>
            <a:ext cx="3547962" cy="2365308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6AFD7D0B-50FE-6F74-81E4-30F6B6014076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67" y="1060453"/>
            <a:ext cx="2808784" cy="1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8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in </a:t>
            </a:r>
            <a:r>
              <a:rPr lang="en-US" sz="3600" dirty="0" err="1"/>
              <a:t>MilliQ</a:t>
            </a:r>
            <a:endParaRPr lang="en-US" dirty="0"/>
          </a:p>
        </p:txBody>
      </p:sp>
      <p:pic>
        <p:nvPicPr>
          <p:cNvPr id="17" name="Content Placeholder 16" descr="Chart, scatter chart&#10;&#10;Description automatically generated">
            <a:extLst>
              <a:ext uri="{FF2B5EF4-FFF2-40B4-BE49-F238E27FC236}">
                <a16:creationId xmlns:a16="http://schemas.microsoft.com/office/drawing/2014/main" id="{020DE6F7-7091-2D4A-5D11-97C95EC91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950" y="4182745"/>
            <a:ext cx="3798570" cy="2532380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F30EAD-6AE7-6EC4-BCD9-3A1134810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950" y="1344930"/>
            <a:ext cx="5715000" cy="3810000"/>
          </a:xfrm>
          <a:prstGeom prst="rect">
            <a:avLst/>
          </a:prstGeom>
        </p:spPr>
      </p:pic>
      <p:pic>
        <p:nvPicPr>
          <p:cNvPr id="21" name="Picture 20" descr="A picture containing text, people, several&#10;&#10;Description automatically generated">
            <a:extLst>
              <a:ext uri="{FF2B5EF4-FFF2-40B4-BE49-F238E27FC236}">
                <a16:creationId xmlns:a16="http://schemas.microsoft.com/office/drawing/2014/main" id="{ED489C33-211A-706E-9308-29ED6718E5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060" y="458470"/>
            <a:ext cx="4587240" cy="3440430"/>
          </a:xfrm>
          <a:prstGeom prst="rect">
            <a:avLst/>
          </a:prstGeom>
        </p:spPr>
      </p:pic>
      <p:pic>
        <p:nvPicPr>
          <p:cNvPr id="23" name="Picture 22" descr="Chart, scatter chart&#10;&#10;Description automatically generated">
            <a:extLst>
              <a:ext uri="{FF2B5EF4-FFF2-40B4-BE49-F238E27FC236}">
                <a16:creationId xmlns:a16="http://schemas.microsoft.com/office/drawing/2014/main" id="{72E1EB2E-9D79-27C6-488C-D323CF2581B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050" y="266700"/>
            <a:ext cx="573405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6649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text, people, night sky&#10;&#10;Description automatically generated">
            <a:extLst>
              <a:ext uri="{FF2B5EF4-FFF2-40B4-BE49-F238E27FC236}">
                <a16:creationId xmlns:a16="http://schemas.microsoft.com/office/drawing/2014/main" id="{D66C4157-7408-2AF3-A84C-7B74A19A6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12" y="1708950"/>
            <a:ext cx="3356384" cy="2517288"/>
          </a:xfrm>
          <a:prstGeom prst="rect">
            <a:avLst/>
          </a:prstGeom>
        </p:spPr>
      </p:pic>
      <p:pic>
        <p:nvPicPr>
          <p:cNvPr id="27" name="Picture 26" descr="Chart, scatter chart&#10;&#10;Description automatically generated">
            <a:extLst>
              <a:ext uri="{FF2B5EF4-FFF2-40B4-BE49-F238E27FC236}">
                <a16:creationId xmlns:a16="http://schemas.microsoft.com/office/drawing/2014/main" id="{01CF2196-CBD2-3EF2-ADA1-8B7F63C2F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695" y="4481489"/>
            <a:ext cx="3520330" cy="234688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10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+ 50 nm Pd</a:t>
            </a:r>
            <a:endParaRPr lang="en-US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7140025" y="2447518"/>
            <a:ext cx="135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>
            <a:off x="7140025" y="5552220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pic>
        <p:nvPicPr>
          <p:cNvPr id="19" name="Picture 18" descr="A picture containing necklet, accessory, arranged&#10;&#10;Description automatically generated">
            <a:extLst>
              <a:ext uri="{FF2B5EF4-FFF2-40B4-BE49-F238E27FC236}">
                <a16:creationId xmlns:a16="http://schemas.microsoft.com/office/drawing/2014/main" id="{37C1FB8B-45D4-F9E7-7965-F94A860D5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668" y="-416045"/>
            <a:ext cx="2256776" cy="2397825"/>
          </a:xfrm>
          <a:prstGeom prst="rect">
            <a:avLst/>
          </a:prstGeom>
        </p:spPr>
      </p:pic>
      <p:pic>
        <p:nvPicPr>
          <p:cNvPr id="21" name="Picture 20" descr="A picture containing necklet, accessory&#10;&#10;Description automatically generated">
            <a:extLst>
              <a:ext uri="{FF2B5EF4-FFF2-40B4-BE49-F238E27FC236}">
                <a16:creationId xmlns:a16="http://schemas.microsoft.com/office/drawing/2014/main" id="{DC3FCC69-EE24-5A9E-47B6-B0203A3142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660" y="-416045"/>
            <a:ext cx="2256776" cy="23978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8959950" y="1330200"/>
            <a:ext cx="3875314" cy="37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SED			BSD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7" descr="Chart, scatter chart&#10;&#10;Description automatically generated">
            <a:extLst>
              <a:ext uri="{FF2B5EF4-FFF2-40B4-BE49-F238E27FC236}">
                <a16:creationId xmlns:a16="http://schemas.microsoft.com/office/drawing/2014/main" id="{1068384B-114A-A168-FC75-3B449DD57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079" y="1920406"/>
            <a:ext cx="3520330" cy="2346886"/>
          </a:xfrm>
        </p:spPr>
      </p:pic>
      <p:pic>
        <p:nvPicPr>
          <p:cNvPr id="14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8F73751F-7CBC-1203-ED7F-E91807B6B0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19" y="1920406"/>
            <a:ext cx="3520330" cy="2346886"/>
          </a:xfrm>
          <a:prstGeom prst="rect">
            <a:avLst/>
          </a:prstGeom>
        </p:spPr>
      </p:pic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E3F23E46-09F1-DF39-7AD2-F0E1596934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312" y="4269236"/>
            <a:ext cx="3356384" cy="2517288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4B457C91-AD9C-1300-06CB-4632A5305C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27" y="4563442"/>
            <a:ext cx="3520330" cy="234688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A5C2493-65BC-0A00-F981-ED7BDB376488}"/>
              </a:ext>
            </a:extLst>
          </p:cNvPr>
          <p:cNvSpPr txBox="1"/>
          <p:nvPr/>
        </p:nvSpPr>
        <p:spPr>
          <a:xfrm>
            <a:off x="1134490" y="4796057"/>
            <a:ext cx="1735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V=1.07 using V</a:t>
            </a:r>
            <a:r>
              <a:rPr lang="it-IT" sz="1050" baseline="-25000" dirty="0"/>
              <a:t>brown</a:t>
            </a:r>
            <a:r>
              <a:rPr lang="it-IT" sz="1050" dirty="0"/>
              <a:t> come D</a:t>
            </a:r>
            <a:r>
              <a:rPr lang="it-IT" sz="1050" baseline="-25000" dirty="0"/>
              <a:t>0</a:t>
            </a:r>
            <a:endParaRPr lang="en-US" sz="1050" baseline="-25000" dirty="0"/>
          </a:p>
        </p:txBody>
      </p:sp>
    </p:spTree>
    <p:extLst>
      <p:ext uri="{BB962C8B-B14F-4D97-AF65-F5344CB8AC3E}">
        <p14:creationId xmlns:p14="http://schemas.microsoft.com/office/powerpoint/2010/main" val="1112734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ontent Placeholder 20" descr="A picture containing outdoor, several&#10;&#10;Description automatically generated">
            <a:extLst>
              <a:ext uri="{FF2B5EF4-FFF2-40B4-BE49-F238E27FC236}">
                <a16:creationId xmlns:a16="http://schemas.microsoft.com/office/drawing/2014/main" id="{582545BD-6EEA-DF8C-71F7-01313B3F4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33" y="2080851"/>
            <a:ext cx="2967312" cy="2225485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700BD06-B4ED-76CC-02E1-DE34280284B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7005" y="1946665"/>
            <a:ext cx="3701020" cy="24673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11990E-0B83-0744-8999-D1C00D9F4D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92579" y="1642701"/>
            <a:ext cx="3323264" cy="221550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11</a:t>
            </a:r>
            <a:r>
              <a:rPr lang="en-US" sz="3600" dirty="0"/>
              <a:t> – PS 1.1 </a:t>
            </a:r>
            <a:r>
              <a:rPr lang="el-GR" sz="3600" dirty="0"/>
              <a:t>μ</a:t>
            </a:r>
            <a:r>
              <a:rPr lang="en-US" sz="3600" dirty="0"/>
              <a:t>m + 25 nm Pd</a:t>
            </a:r>
            <a:endParaRPr lang="en-US" dirty="0"/>
          </a:p>
        </p:txBody>
      </p:sp>
      <p:pic>
        <p:nvPicPr>
          <p:cNvPr id="4" name="Picture 3" descr="A picture containing nature, rain&#10;&#10;Description automatically generated">
            <a:extLst>
              <a:ext uri="{FF2B5EF4-FFF2-40B4-BE49-F238E27FC236}">
                <a16:creationId xmlns:a16="http://schemas.microsoft.com/office/drawing/2014/main" id="{9298F44D-F47F-77CC-D00A-61E7EF224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534" y="-587166"/>
            <a:ext cx="2550466" cy="2709870"/>
          </a:xfrm>
          <a:prstGeom prst="rect">
            <a:avLst/>
          </a:prstGeom>
        </p:spPr>
      </p:pic>
      <p:pic>
        <p:nvPicPr>
          <p:cNvPr id="5" name="Picture 4" descr="A picture containing paper, decorated, counter, necklet&#10;&#10;Description automatically generated">
            <a:extLst>
              <a:ext uri="{FF2B5EF4-FFF2-40B4-BE49-F238E27FC236}">
                <a16:creationId xmlns:a16="http://schemas.microsoft.com/office/drawing/2014/main" id="{1556922C-B06F-621D-69B7-74D12922C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16" y="-587166"/>
            <a:ext cx="2550466" cy="2709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8708B7-503A-1286-771D-E1B77C2F2388}"/>
              </a:ext>
            </a:extLst>
          </p:cNvPr>
          <p:cNvSpPr txBox="1"/>
          <p:nvPr/>
        </p:nvSpPr>
        <p:spPr>
          <a:xfrm>
            <a:off x="7162958" y="2104125"/>
            <a:ext cx="3329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SED			BSD	</a:t>
            </a:r>
            <a:endParaRPr lang="en-US" dirty="0"/>
          </a:p>
        </p:txBody>
      </p:sp>
      <p:sp>
        <p:nvSpPr>
          <p:cNvPr id="15" name="CasellaDiTesto 10">
            <a:extLst>
              <a:ext uri="{FF2B5EF4-FFF2-40B4-BE49-F238E27FC236}">
                <a16:creationId xmlns:a16="http://schemas.microsoft.com/office/drawing/2014/main" id="{3FB05860-D1A8-13D6-1395-C8B47EF60960}"/>
              </a:ext>
            </a:extLst>
          </p:cNvPr>
          <p:cNvSpPr txBox="1"/>
          <p:nvPr/>
        </p:nvSpPr>
        <p:spPr>
          <a:xfrm>
            <a:off x="6582259" y="2714177"/>
            <a:ext cx="1353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DEC2D61-B0D4-4894-CA8D-92C37D8BD8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363" y="1707146"/>
            <a:ext cx="3323264" cy="221550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6CABE0E-D801-86C9-6985-69282A8AE0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5588" y="4565622"/>
            <a:ext cx="3329125" cy="221941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B9CA057-1E5D-D311-6649-0DFE4BDBF1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013" y="4638583"/>
            <a:ext cx="3329125" cy="2219417"/>
          </a:xfrm>
          <a:prstGeom prst="rect">
            <a:avLst/>
          </a:prstGeom>
        </p:spPr>
      </p:pic>
      <p:pic>
        <p:nvPicPr>
          <p:cNvPr id="42" name="Picture 41" descr="A picture containing text, kite, flying, outdoor&#10;&#10;Description automatically generated">
            <a:extLst>
              <a:ext uri="{FF2B5EF4-FFF2-40B4-BE49-F238E27FC236}">
                <a16:creationId xmlns:a16="http://schemas.microsoft.com/office/drawing/2014/main" id="{9AD0702C-FAB8-B1CE-8890-1F480EE542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533" y="4463797"/>
            <a:ext cx="2967312" cy="222548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18B4C31-A159-D044-1C62-9B9A06724C6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7005" y="4437285"/>
            <a:ext cx="3701020" cy="2467346"/>
          </a:xfrm>
          <a:prstGeom prst="rect">
            <a:avLst/>
          </a:prstGeom>
        </p:spPr>
      </p:pic>
      <p:sp>
        <p:nvSpPr>
          <p:cNvPr id="16" name="CasellaDiTesto 11">
            <a:extLst>
              <a:ext uri="{FF2B5EF4-FFF2-40B4-BE49-F238E27FC236}">
                <a16:creationId xmlns:a16="http://schemas.microsoft.com/office/drawing/2014/main" id="{D925209F-C2F6-26F7-4445-1BCD60B20F96}"/>
              </a:ext>
            </a:extLst>
          </p:cNvPr>
          <p:cNvSpPr txBox="1"/>
          <p:nvPr/>
        </p:nvSpPr>
        <p:spPr>
          <a:xfrm>
            <a:off x="6556993" y="5748291"/>
            <a:ext cx="798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EC4F50-3A1B-4CFA-6755-E853B288857C}"/>
              </a:ext>
            </a:extLst>
          </p:cNvPr>
          <p:cNvSpPr txBox="1"/>
          <p:nvPr/>
        </p:nvSpPr>
        <p:spPr>
          <a:xfrm>
            <a:off x="1134490" y="4796057"/>
            <a:ext cx="173586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V=1.42 using V</a:t>
            </a:r>
            <a:r>
              <a:rPr lang="it-IT" sz="1050" baseline="-25000" dirty="0"/>
              <a:t>brown</a:t>
            </a:r>
            <a:r>
              <a:rPr lang="it-IT" sz="1050" dirty="0"/>
              <a:t> come D</a:t>
            </a:r>
            <a:r>
              <a:rPr lang="it-IT" sz="1050" baseline="-25000" dirty="0"/>
              <a:t>0</a:t>
            </a:r>
            <a:endParaRPr lang="en-US" sz="1050" baseline="-25000" dirty="0"/>
          </a:p>
        </p:txBody>
      </p:sp>
    </p:spTree>
    <p:extLst>
      <p:ext uri="{BB962C8B-B14F-4D97-AF65-F5344CB8AC3E}">
        <p14:creationId xmlns:p14="http://schemas.microsoft.com/office/powerpoint/2010/main" val="2421225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AAC34-188D-60DE-1FFB-7E0D2C516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New slot of </a:t>
            </a:r>
            <a:r>
              <a:rPr lang="it-IT" dirty="0" err="1"/>
              <a:t>experiments</a:t>
            </a:r>
            <a:r>
              <a:rPr lang="it-IT" dirty="0"/>
              <a:t> on J9 – J10 – J11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156541-E8F9-1AC5-A834-99752AABAA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Longer</a:t>
            </a:r>
            <a:r>
              <a:rPr lang="it-IT" dirty="0"/>
              <a:t> </a:t>
            </a:r>
            <a:r>
              <a:rPr lang="it-IT" dirty="0" err="1"/>
              <a:t>videos</a:t>
            </a:r>
            <a:r>
              <a:rPr lang="it-IT" dirty="0"/>
              <a:t>, </a:t>
            </a:r>
            <a:r>
              <a:rPr lang="it-IT" dirty="0" err="1"/>
              <a:t>all</a:t>
            </a:r>
            <a:r>
              <a:rPr lang="it-IT" dirty="0"/>
              <a:t> in frames, </a:t>
            </a:r>
            <a:r>
              <a:rPr lang="it-IT" dirty="0" err="1"/>
              <a:t>right</a:t>
            </a:r>
            <a:r>
              <a:rPr lang="it-IT" dirty="0"/>
              <a:t> </a:t>
            </a:r>
            <a:r>
              <a:rPr lang="it-IT" dirty="0" err="1"/>
              <a:t>contrast</a:t>
            </a:r>
            <a:r>
              <a:rPr lang="it-IT" dirty="0"/>
              <a:t>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888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a, octopus, vegetable&#10;&#10;Description automatically generated">
            <a:extLst>
              <a:ext uri="{FF2B5EF4-FFF2-40B4-BE49-F238E27FC236}">
                <a16:creationId xmlns:a16="http://schemas.microsoft.com/office/drawing/2014/main" id="{E0844E8B-17DF-0EA9-B44F-B8714A66F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495" y="115926"/>
            <a:ext cx="2259239" cy="24004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CE5533-2F7E-B834-E4BB-F8051EFF20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055" y="135930"/>
            <a:ext cx="2259239" cy="2400441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665B8C-1037-16F9-F743-7C9092CD8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</a:t>
            </a:r>
            <a:r>
              <a:rPr lang="en-US" baseline="-25000" dirty="0"/>
              <a:t>9</a:t>
            </a:r>
            <a:r>
              <a:rPr lang="en-US" sz="3600" dirty="0"/>
              <a:t> – SiO</a:t>
            </a:r>
            <a:r>
              <a:rPr lang="en-US" sz="3600" baseline="-25000" dirty="0"/>
              <a:t>2</a:t>
            </a:r>
            <a:r>
              <a:rPr lang="en-US" sz="3600" dirty="0"/>
              <a:t> 1 </a:t>
            </a:r>
            <a:r>
              <a:rPr lang="el-GR" sz="3600" dirty="0"/>
              <a:t>μ</a:t>
            </a:r>
            <a:r>
              <a:rPr lang="en-US" sz="3600" dirty="0"/>
              <a:t>m + 25 nm Pd</a:t>
            </a:r>
            <a:endParaRPr lang="en-US" dirty="0"/>
          </a:p>
        </p:txBody>
      </p:sp>
      <p:sp>
        <p:nvSpPr>
          <p:cNvPr id="10" name="CasellaDiTesto 10">
            <a:extLst>
              <a:ext uri="{FF2B5EF4-FFF2-40B4-BE49-F238E27FC236}">
                <a16:creationId xmlns:a16="http://schemas.microsoft.com/office/drawing/2014/main" id="{DD2E246E-033D-423B-FC40-583E65437350}"/>
              </a:ext>
            </a:extLst>
          </p:cNvPr>
          <p:cNvSpPr txBox="1"/>
          <p:nvPr/>
        </p:nvSpPr>
        <p:spPr>
          <a:xfrm>
            <a:off x="3377487" y="1352943"/>
            <a:ext cx="20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Brownian motion</a:t>
            </a:r>
          </a:p>
        </p:txBody>
      </p:sp>
      <p:sp>
        <p:nvSpPr>
          <p:cNvPr id="11" name="CasellaDiTesto 11">
            <a:extLst>
              <a:ext uri="{FF2B5EF4-FFF2-40B4-BE49-F238E27FC236}">
                <a16:creationId xmlns:a16="http://schemas.microsoft.com/office/drawing/2014/main" id="{18C65638-BF53-D7A3-A917-9C212D2E8313}"/>
              </a:ext>
            </a:extLst>
          </p:cNvPr>
          <p:cNvSpPr txBox="1"/>
          <p:nvPr/>
        </p:nvSpPr>
        <p:spPr>
          <a:xfrm>
            <a:off x="3855158" y="4121967"/>
            <a:ext cx="800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+H</a:t>
            </a:r>
            <a:r>
              <a:rPr lang="en-US" baseline="-25000" dirty="0"/>
              <a:t>2</a:t>
            </a:r>
            <a:r>
              <a:rPr lang="en-US" dirty="0"/>
              <a:t>O</a:t>
            </a:r>
            <a:r>
              <a:rPr lang="en-US" baseline="-25000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E04250-C2BF-E81D-20FD-EFA1FB2E884B}"/>
              </a:ext>
            </a:extLst>
          </p:cNvPr>
          <p:cNvSpPr txBox="1"/>
          <p:nvPr/>
        </p:nvSpPr>
        <p:spPr>
          <a:xfrm>
            <a:off x="8959950" y="1330200"/>
            <a:ext cx="3875314" cy="378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SED			BSD	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8BFB5B0F-0B09-0E14-9E87-3072751051FE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2" y="1785564"/>
            <a:ext cx="3120360" cy="208024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15C6C5C2-CF8D-6546-80D5-9D48E676E4A7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94" y="2596463"/>
            <a:ext cx="3120360" cy="2080240"/>
          </a:xfrm>
          <a:prstGeom prst="rect">
            <a:avLst/>
          </a:prstGeom>
        </p:spPr>
      </p:pic>
      <p:pic>
        <p:nvPicPr>
          <p:cNvPr id="20" name="Picture 19" descr="Chart, scatter chart&#10;&#10;Description automatically generated">
            <a:extLst>
              <a:ext uri="{FF2B5EF4-FFF2-40B4-BE49-F238E27FC236}">
                <a16:creationId xmlns:a16="http://schemas.microsoft.com/office/drawing/2014/main" id="{7D25EF54-62A2-670C-0F28-811EEAD27CD9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09" y="1712866"/>
            <a:ext cx="3120360" cy="208024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2AF89FD0-DF9C-4166-67BD-7BE791886B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94570" y="3730642"/>
            <a:ext cx="3490293" cy="2326862"/>
          </a:xfrm>
          <a:prstGeom prst="rect">
            <a:avLst/>
          </a:prstGeom>
        </p:spPr>
      </p:pic>
      <p:pic>
        <p:nvPicPr>
          <p:cNvPr id="40" name="Picture 39" descr="Chart, histogram&#10;&#10;Description automatically generated">
            <a:extLst>
              <a:ext uri="{FF2B5EF4-FFF2-40B4-BE49-F238E27FC236}">
                <a16:creationId xmlns:a16="http://schemas.microsoft.com/office/drawing/2014/main" id="{81317ACB-FFB4-4691-1589-89AAF544A07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9" y="4563997"/>
            <a:ext cx="3120359" cy="2080239"/>
          </a:xfrm>
          <a:prstGeom prst="rect">
            <a:avLst/>
          </a:prstGeom>
        </p:spPr>
      </p:pic>
      <p:pic>
        <p:nvPicPr>
          <p:cNvPr id="42" name="Picture 41" descr="Chart, scatter chart&#10;&#10;Description automatically generated">
            <a:extLst>
              <a:ext uri="{FF2B5EF4-FFF2-40B4-BE49-F238E27FC236}">
                <a16:creationId xmlns:a16="http://schemas.microsoft.com/office/drawing/2014/main" id="{A8907A6C-6AC6-5042-614E-FF1D13611CCB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495" y="4777761"/>
            <a:ext cx="3120359" cy="2080239"/>
          </a:xfrm>
          <a:prstGeom prst="rect">
            <a:avLst/>
          </a:prstGeom>
        </p:spPr>
      </p:pic>
      <p:pic>
        <p:nvPicPr>
          <p:cNvPr id="44" name="Picture 43" descr="A picture containing chart&#10;&#10;Description automatically generated">
            <a:extLst>
              <a:ext uri="{FF2B5EF4-FFF2-40B4-BE49-F238E27FC236}">
                <a16:creationId xmlns:a16="http://schemas.microsoft.com/office/drawing/2014/main" id="{2FEE804C-F3B1-1ABC-416A-4EDFE3E7F998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10" y="4491299"/>
            <a:ext cx="3120359" cy="208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90224"/>
      </p:ext>
    </p:extLst>
  </p:cSld>
  <p:clrMapOvr>
    <a:masterClrMapping/>
  </p:clrMapOvr>
</p:sld>
</file>

<file path=ppt/theme/theme1.xml><?xml version="1.0" encoding="utf-8"?>
<a:theme xmlns:a="http://schemas.openxmlformats.org/drawingml/2006/main" name="MRL_template">
  <a:themeElements>
    <a:clrScheme name="BRI">
      <a:dk1>
        <a:sysClr val="windowText" lastClr="000000"/>
      </a:dk1>
      <a:lt1>
        <a:sysClr val="window" lastClr="FFFFFF"/>
      </a:lt1>
      <a:dk2>
        <a:srgbClr val="0067AB"/>
      </a:dk2>
      <a:lt2>
        <a:srgbClr val="FFFFFF"/>
      </a:lt2>
      <a:accent1>
        <a:srgbClr val="98867C"/>
      </a:accent1>
      <a:accent2>
        <a:srgbClr val="C3102E"/>
      </a:accent2>
      <a:accent3>
        <a:srgbClr val="EB5D26"/>
      </a:accent3>
      <a:accent4>
        <a:srgbClr val="FFC000"/>
      </a:accent4>
      <a:accent5>
        <a:srgbClr val="5B9BD5"/>
      </a:accent5>
      <a:accent6>
        <a:srgbClr val="70AD47"/>
      </a:accent6>
      <a:hlink>
        <a:srgbClr val="0067AB"/>
      </a:hlink>
      <a:folHlink>
        <a:srgbClr val="98867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RL_template" id="{4FDC4847-244D-40CF-9576-CC3AFFCE995D}" vid="{E46E67B7-6573-47B7-8AF5-89AB2CCF7CE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MRL_template</Template>
  <TotalTime>4664</TotalTime>
  <Words>833</Words>
  <Application>Microsoft Office PowerPoint</Application>
  <PresentationFormat>Widescreen</PresentationFormat>
  <Paragraphs>212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MRL_template</vt:lpstr>
      <vt:lpstr>MSD Analysis</vt:lpstr>
      <vt:lpstr>Theory</vt:lpstr>
      <vt:lpstr>J3 – SiO2 1 μm + 9 nm Pd </vt:lpstr>
      <vt:lpstr>J1 – SiO2 1 μm + 10 nm Au/Pd</vt:lpstr>
      <vt:lpstr>SiO2 1 μm in MilliQ</vt:lpstr>
      <vt:lpstr>J10 – SiO2 1 μm + 50 nm Pd</vt:lpstr>
      <vt:lpstr>J11 – PS 1.1 μm + 25 nm Pd</vt:lpstr>
      <vt:lpstr>New slot of experiments on J9 – J10 – J11</vt:lpstr>
      <vt:lpstr>J9 – SiO2 1 μm + 25 nm Pd</vt:lpstr>
      <vt:lpstr>J10 – SiO2 1 μm + 50 nm Pd</vt:lpstr>
      <vt:lpstr>J11 – PS 1.1 μm + 25 nm Pd</vt:lpstr>
      <vt:lpstr>SiO2 1 μm in MilliQ and plus H2O2</vt:lpstr>
      <vt:lpstr>J10 – SiO2 1μm + 50nm Pd  diluted  (to avoid drift coming from bubbles) </vt:lpstr>
      <vt:lpstr>J10 – SiO2 1μm + 50nm Pd  diluted  (to avoid drift coming from bubbles) </vt:lpstr>
      <vt:lpstr>J10 – SiO2 1μm + 50nm Pd  diluted  (to avoid drift coming from bubbles) </vt:lpstr>
      <vt:lpstr>New slot of MSD measurement experiments</vt:lpstr>
      <vt:lpstr>J10 – SiO2 1 μm + 50 nm Pd</vt:lpstr>
      <vt:lpstr>J10 – SiO2 1 μm + 50 nm Pd</vt:lpstr>
      <vt:lpstr>J9 – SiO2 1 μm + 25 nm Pd</vt:lpstr>
      <vt:lpstr>J9 – SiO2 1 μm + 25 nm Pd – 2nd</vt:lpstr>
      <vt:lpstr>SiO2 1 μm in MilliQ and plus H2O2</vt:lpstr>
      <vt:lpstr>J11 – PS 1.1 μm + 25 nm Pd</vt:lpstr>
      <vt:lpstr>PS 1.1 μm in MilliQ and plus H2O2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MSD Analysis</dc:title>
  <dc:creator>Gaia Petrucci</dc:creator>
  <cp:lastModifiedBy>Gaia Petrucci</cp:lastModifiedBy>
  <cp:revision>1</cp:revision>
  <dcterms:created xsi:type="dcterms:W3CDTF">2022-08-26T09:04:03Z</dcterms:created>
  <dcterms:modified xsi:type="dcterms:W3CDTF">2022-10-18T16:04:42Z</dcterms:modified>
</cp:coreProperties>
</file>